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17A9D-5DB8-4C57-B552-9A4A3FE5CD8E}" v="179" dt="2023-11-26T16:00:28.178"/>
    <p1510:client id="{D201428F-4AA3-40C9-A818-B840FF7BFAF1}" v="303" dt="2023-11-22T13:28:54.235"/>
    <p1510:client id="{F51C73C9-1AA1-4C85-989F-1D52930A5743}" v="257" dt="2023-11-16T00:01:57.922"/>
    <p1510:client id="{F8B01945-105C-459A-AC00-234EFAB75552}" v="1" dt="2023-11-26T17:07:51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ость" userId="cf2d56037ada4372" providerId="Windows Live" clId="Web-{D201428F-4AA3-40C9-A818-B840FF7BFAF1}"/>
    <pc:docChg chg="addSld modSld">
      <pc:chgData name="Гость" userId="cf2d56037ada4372" providerId="Windows Live" clId="Web-{D201428F-4AA3-40C9-A818-B840FF7BFAF1}" dt="2023-11-22T13:28:54.235" v="300" actId="20577"/>
      <pc:docMkLst>
        <pc:docMk/>
      </pc:docMkLst>
      <pc:sldChg chg="modSp">
        <pc:chgData name="Гость" userId="cf2d56037ada4372" providerId="Windows Live" clId="Web-{D201428F-4AA3-40C9-A818-B840FF7BFAF1}" dt="2023-11-21T21:54:04.312" v="3" actId="14100"/>
        <pc:sldMkLst>
          <pc:docMk/>
          <pc:sldMk cId="980447504" sldId="258"/>
        </pc:sldMkLst>
        <pc:spChg chg="mod">
          <ac:chgData name="Гость" userId="cf2d56037ada4372" providerId="Windows Live" clId="Web-{D201428F-4AA3-40C9-A818-B840FF7BFAF1}" dt="2023-11-21T21:53:48.171" v="0" actId="1076"/>
          <ac:spMkLst>
            <pc:docMk/>
            <pc:sldMk cId="980447504" sldId="258"/>
            <ac:spMk id="2" creationId="{E863B3C7-7EE1-269F-59D0-FA37F76CFFD7}"/>
          </ac:spMkLst>
        </pc:spChg>
        <pc:picChg chg="mod">
          <ac:chgData name="Гость" userId="cf2d56037ada4372" providerId="Windows Live" clId="Web-{D201428F-4AA3-40C9-A818-B840FF7BFAF1}" dt="2023-11-21T21:54:04.312" v="3" actId="14100"/>
          <ac:picMkLst>
            <pc:docMk/>
            <pc:sldMk cId="980447504" sldId="258"/>
            <ac:picMk id="4" creationId="{53C68F6D-2950-2E9F-F295-D3D7182B55B4}"/>
          </ac:picMkLst>
        </pc:picChg>
      </pc:sldChg>
      <pc:sldChg chg="modSp">
        <pc:chgData name="Гость" userId="cf2d56037ada4372" providerId="Windows Live" clId="Web-{D201428F-4AA3-40C9-A818-B840FF7BFAF1}" dt="2023-11-21T21:54:38.281" v="7" actId="14100"/>
        <pc:sldMkLst>
          <pc:docMk/>
          <pc:sldMk cId="3286320508" sldId="260"/>
        </pc:sldMkLst>
        <pc:spChg chg="mod">
          <ac:chgData name="Гость" userId="cf2d56037ada4372" providerId="Windows Live" clId="Web-{D201428F-4AA3-40C9-A818-B840FF7BFAF1}" dt="2023-11-21T21:54:22.437" v="4" actId="1076"/>
          <ac:spMkLst>
            <pc:docMk/>
            <pc:sldMk cId="3286320508" sldId="260"/>
            <ac:spMk id="2" creationId="{DFC0AB95-D25E-6603-D49B-8AEDF2853013}"/>
          </ac:spMkLst>
        </pc:spChg>
        <pc:picChg chg="mod">
          <ac:chgData name="Гость" userId="cf2d56037ada4372" providerId="Windows Live" clId="Web-{D201428F-4AA3-40C9-A818-B840FF7BFAF1}" dt="2023-11-21T21:54:38.281" v="7" actId="14100"/>
          <ac:picMkLst>
            <pc:docMk/>
            <pc:sldMk cId="3286320508" sldId="260"/>
            <ac:picMk id="7" creationId="{C2FD068B-C9ED-A1FE-DF4D-62B8FD04D15A}"/>
          </ac:picMkLst>
        </pc:picChg>
      </pc:sldChg>
      <pc:sldChg chg="modSp">
        <pc:chgData name="Гость" userId="cf2d56037ada4372" providerId="Windows Live" clId="Web-{D201428F-4AA3-40C9-A818-B840FF7BFAF1}" dt="2023-11-21T21:59:23.584" v="74" actId="14100"/>
        <pc:sldMkLst>
          <pc:docMk/>
          <pc:sldMk cId="699196683" sldId="262"/>
        </pc:sldMkLst>
        <pc:spChg chg="mod">
          <ac:chgData name="Гость" userId="cf2d56037ada4372" providerId="Windows Live" clId="Web-{D201428F-4AA3-40C9-A818-B840FF7BFAF1}" dt="2023-11-21T21:59:07.803" v="71" actId="1076"/>
          <ac:spMkLst>
            <pc:docMk/>
            <pc:sldMk cId="699196683" sldId="262"/>
            <ac:spMk id="2" creationId="{A7F8A039-6D76-6972-F637-F6F3F3B4818B}"/>
          </ac:spMkLst>
        </pc:spChg>
        <pc:picChg chg="mod">
          <ac:chgData name="Гость" userId="cf2d56037ada4372" providerId="Windows Live" clId="Web-{D201428F-4AA3-40C9-A818-B840FF7BFAF1}" dt="2023-11-21T21:59:23.584" v="74" actId="14100"/>
          <ac:picMkLst>
            <pc:docMk/>
            <pc:sldMk cId="699196683" sldId="262"/>
            <ac:picMk id="4" creationId="{869F4F3A-1A30-D134-B307-F9510ECB86E1}"/>
          </ac:picMkLst>
        </pc:picChg>
      </pc:sldChg>
      <pc:sldChg chg="modSp">
        <pc:chgData name="Гость" userId="cf2d56037ada4372" providerId="Windows Live" clId="Web-{D201428F-4AA3-40C9-A818-B840FF7BFAF1}" dt="2023-11-21T21:58:44.849" v="70" actId="14100"/>
        <pc:sldMkLst>
          <pc:docMk/>
          <pc:sldMk cId="2974608489" sldId="263"/>
        </pc:sldMkLst>
        <pc:spChg chg="mod">
          <ac:chgData name="Гость" userId="cf2d56037ada4372" providerId="Windows Live" clId="Web-{D201428F-4AA3-40C9-A818-B840FF7BFAF1}" dt="2023-11-21T21:58:34.192" v="68" actId="1076"/>
          <ac:spMkLst>
            <pc:docMk/>
            <pc:sldMk cId="2974608489" sldId="263"/>
            <ac:spMk id="2" creationId="{3B093A03-1336-1CEE-B9B7-52AD6D03A3DF}"/>
          </ac:spMkLst>
        </pc:spChg>
        <pc:picChg chg="mod">
          <ac:chgData name="Гость" userId="cf2d56037ada4372" providerId="Windows Live" clId="Web-{D201428F-4AA3-40C9-A818-B840FF7BFAF1}" dt="2023-11-21T21:58:44.849" v="70" actId="14100"/>
          <ac:picMkLst>
            <pc:docMk/>
            <pc:sldMk cId="2974608489" sldId="263"/>
            <ac:picMk id="4" creationId="{9D934E88-BA16-4288-9EE9-ADABE4ED9C80}"/>
          </ac:picMkLst>
        </pc:picChg>
      </pc:sldChg>
      <pc:sldChg chg="modSp">
        <pc:chgData name="Гость" userId="cf2d56037ada4372" providerId="Windows Live" clId="Web-{D201428F-4AA3-40C9-A818-B840FF7BFAF1}" dt="2023-11-21T21:57:24.675" v="43" actId="14100"/>
        <pc:sldMkLst>
          <pc:docMk/>
          <pc:sldMk cId="3385925857" sldId="264"/>
        </pc:sldMkLst>
        <pc:spChg chg="mod">
          <ac:chgData name="Гость" userId="cf2d56037ada4372" providerId="Windows Live" clId="Web-{D201428F-4AA3-40C9-A818-B840FF7BFAF1}" dt="2023-11-21T21:57:16.863" v="41" actId="20577"/>
          <ac:spMkLst>
            <pc:docMk/>
            <pc:sldMk cId="3385925857" sldId="264"/>
            <ac:spMk id="2" creationId="{60FA7321-0BB5-B481-9A6D-34B6BBEFFD86}"/>
          </ac:spMkLst>
        </pc:spChg>
        <pc:picChg chg="mod">
          <ac:chgData name="Гость" userId="cf2d56037ada4372" providerId="Windows Live" clId="Web-{D201428F-4AA3-40C9-A818-B840FF7BFAF1}" dt="2023-11-21T21:57:24.675" v="43" actId="14100"/>
          <ac:picMkLst>
            <pc:docMk/>
            <pc:sldMk cId="3385925857" sldId="264"/>
            <ac:picMk id="4" creationId="{A41214A0-D598-8B7C-9C5A-611F81DD4D57}"/>
          </ac:picMkLst>
        </pc:picChg>
      </pc:sldChg>
      <pc:sldChg chg="delSp modSp">
        <pc:chgData name="Гость" userId="cf2d56037ada4372" providerId="Windows Live" clId="Web-{D201428F-4AA3-40C9-A818-B840FF7BFAF1}" dt="2023-11-21T22:04:04.583" v="135" actId="1076"/>
        <pc:sldMkLst>
          <pc:docMk/>
          <pc:sldMk cId="1214392983" sldId="265"/>
        </pc:sldMkLst>
        <pc:spChg chg="mod">
          <ac:chgData name="Гость" userId="cf2d56037ada4372" providerId="Windows Live" clId="Web-{D201428F-4AA3-40C9-A818-B840FF7BFAF1}" dt="2023-11-21T22:03:38.471" v="129" actId="20577"/>
          <ac:spMkLst>
            <pc:docMk/>
            <pc:sldMk cId="1214392983" sldId="265"/>
            <ac:spMk id="2" creationId="{EB732D0C-F9A9-0036-71F0-ACE738DE7805}"/>
          </ac:spMkLst>
        </pc:spChg>
        <pc:spChg chg="del mod">
          <ac:chgData name="Гость" userId="cf2d56037ada4372" providerId="Windows Live" clId="Web-{D201428F-4AA3-40C9-A818-B840FF7BFAF1}" dt="2023-11-21T22:03:50.974" v="132"/>
          <ac:spMkLst>
            <pc:docMk/>
            <pc:sldMk cId="1214392983" sldId="265"/>
            <ac:spMk id="4" creationId="{DB8BDAB7-867B-F058-7716-039D0D0AB707}"/>
          </ac:spMkLst>
        </pc:spChg>
        <pc:picChg chg="mod">
          <ac:chgData name="Гость" userId="cf2d56037ada4372" providerId="Windows Live" clId="Web-{D201428F-4AA3-40C9-A818-B840FF7BFAF1}" dt="2023-11-21T22:04:04.583" v="135" actId="1076"/>
          <ac:picMkLst>
            <pc:docMk/>
            <pc:sldMk cId="1214392983" sldId="265"/>
            <ac:picMk id="5" creationId="{F0936ECB-45C3-61AB-30BE-914DA1265275}"/>
          </ac:picMkLst>
        </pc:picChg>
      </pc:sldChg>
      <pc:sldChg chg="modSp">
        <pc:chgData name="Гость" userId="cf2d56037ada4372" providerId="Windows Live" clId="Web-{D201428F-4AA3-40C9-A818-B840FF7BFAF1}" dt="2023-11-21T22:00:18.757" v="86" actId="14100"/>
        <pc:sldMkLst>
          <pc:docMk/>
          <pc:sldMk cId="4060986466" sldId="266"/>
        </pc:sldMkLst>
        <pc:spChg chg="mod">
          <ac:chgData name="Гость" userId="cf2d56037ada4372" providerId="Windows Live" clId="Web-{D201428F-4AA3-40C9-A818-B840FF7BFAF1}" dt="2023-11-21T21:59:54.585" v="81" actId="1076"/>
          <ac:spMkLst>
            <pc:docMk/>
            <pc:sldMk cId="4060986466" sldId="266"/>
            <ac:spMk id="2" creationId="{BE17498B-7E55-054E-4453-E5097D349B33}"/>
          </ac:spMkLst>
        </pc:spChg>
        <pc:picChg chg="mod">
          <ac:chgData name="Гость" userId="cf2d56037ada4372" providerId="Windows Live" clId="Web-{D201428F-4AA3-40C9-A818-B840FF7BFAF1}" dt="2023-11-21T22:00:18.757" v="86" actId="14100"/>
          <ac:picMkLst>
            <pc:docMk/>
            <pc:sldMk cId="4060986466" sldId="266"/>
            <ac:picMk id="4" creationId="{A0D3EACE-4DD4-5207-7801-95F6BEC4C17D}"/>
          </ac:picMkLst>
        </pc:picChg>
      </pc:sldChg>
      <pc:sldChg chg="modSp">
        <pc:chgData name="Гость" userId="cf2d56037ada4372" providerId="Windows Live" clId="Web-{D201428F-4AA3-40C9-A818-B840FF7BFAF1}" dt="2023-11-21T22:07:13.435" v="172" actId="14100"/>
        <pc:sldMkLst>
          <pc:docMk/>
          <pc:sldMk cId="3896997996" sldId="267"/>
        </pc:sldMkLst>
        <pc:spChg chg="mod">
          <ac:chgData name="Гость" userId="cf2d56037ada4372" providerId="Windows Live" clId="Web-{D201428F-4AA3-40C9-A818-B840FF7BFAF1}" dt="2023-11-21T22:06:55.981" v="170" actId="1076"/>
          <ac:spMkLst>
            <pc:docMk/>
            <pc:sldMk cId="3896997996" sldId="267"/>
            <ac:spMk id="2" creationId="{8CD8A07A-9270-00EF-449E-60655ED9E129}"/>
          </ac:spMkLst>
        </pc:spChg>
        <pc:picChg chg="mod">
          <ac:chgData name="Гость" userId="cf2d56037ada4372" providerId="Windows Live" clId="Web-{D201428F-4AA3-40C9-A818-B840FF7BFAF1}" dt="2023-11-21T22:07:13.435" v="172" actId="14100"/>
          <ac:picMkLst>
            <pc:docMk/>
            <pc:sldMk cId="3896997996" sldId="267"/>
            <ac:picMk id="4" creationId="{3CA38C6F-C157-966B-5C92-CBD086D29236}"/>
          </ac:picMkLst>
        </pc:picChg>
      </pc:sldChg>
      <pc:sldChg chg="modSp">
        <pc:chgData name="Гость" userId="cf2d56037ada4372" providerId="Windows Live" clId="Web-{D201428F-4AA3-40C9-A818-B840FF7BFAF1}" dt="2023-11-21T22:08:22.202" v="178" actId="14100"/>
        <pc:sldMkLst>
          <pc:docMk/>
          <pc:sldMk cId="80455691" sldId="268"/>
        </pc:sldMkLst>
        <pc:spChg chg="mod">
          <ac:chgData name="Гость" userId="cf2d56037ada4372" providerId="Windows Live" clId="Web-{D201428F-4AA3-40C9-A818-B840FF7BFAF1}" dt="2023-11-21T22:08:10.202" v="176" actId="1076"/>
          <ac:spMkLst>
            <pc:docMk/>
            <pc:sldMk cId="80455691" sldId="268"/>
            <ac:spMk id="2" creationId="{0FC427BF-B5AF-2579-9600-D916132B1AE1}"/>
          </ac:spMkLst>
        </pc:spChg>
        <pc:picChg chg="mod">
          <ac:chgData name="Гость" userId="cf2d56037ada4372" providerId="Windows Live" clId="Web-{D201428F-4AA3-40C9-A818-B840FF7BFAF1}" dt="2023-11-21T22:08:22.202" v="178" actId="14100"/>
          <ac:picMkLst>
            <pc:docMk/>
            <pc:sldMk cId="80455691" sldId="268"/>
            <ac:picMk id="4" creationId="{C7040332-52DE-0B7E-DE4A-B47518FEAC0C}"/>
          </ac:picMkLst>
        </pc:picChg>
      </pc:sldChg>
      <pc:sldChg chg="modSp">
        <pc:chgData name="Гость" userId="cf2d56037ada4372" providerId="Windows Live" clId="Web-{D201428F-4AA3-40C9-A818-B840FF7BFAF1}" dt="2023-11-21T22:08:45.499" v="182" actId="14100"/>
        <pc:sldMkLst>
          <pc:docMk/>
          <pc:sldMk cId="1616600769" sldId="269"/>
        </pc:sldMkLst>
        <pc:spChg chg="mod">
          <ac:chgData name="Гость" userId="cf2d56037ada4372" providerId="Windows Live" clId="Web-{D201428F-4AA3-40C9-A818-B840FF7BFAF1}" dt="2023-11-21T22:08:35.765" v="180" actId="1076"/>
          <ac:spMkLst>
            <pc:docMk/>
            <pc:sldMk cId="1616600769" sldId="269"/>
            <ac:spMk id="2" creationId="{D0DEFDB0-19B5-ACBF-6477-F6BE51B4267B}"/>
          </ac:spMkLst>
        </pc:spChg>
        <pc:picChg chg="mod">
          <ac:chgData name="Гость" userId="cf2d56037ada4372" providerId="Windows Live" clId="Web-{D201428F-4AA3-40C9-A818-B840FF7BFAF1}" dt="2023-11-21T22:08:45.499" v="182" actId="14100"/>
          <ac:picMkLst>
            <pc:docMk/>
            <pc:sldMk cId="1616600769" sldId="269"/>
            <ac:picMk id="4" creationId="{AA0FD9C1-F4E2-DE13-B8FF-3968E6AE5C59}"/>
          </ac:picMkLst>
        </pc:picChg>
      </pc:sldChg>
      <pc:sldChg chg="addSp delSp modSp mod setBg">
        <pc:chgData name="Гость" userId="cf2d56037ada4372" providerId="Windows Live" clId="Web-{D201428F-4AA3-40C9-A818-B840FF7BFAF1}" dt="2023-11-21T22:07:28.654" v="173"/>
        <pc:sldMkLst>
          <pc:docMk/>
          <pc:sldMk cId="2936514897" sldId="270"/>
        </pc:sldMkLst>
        <pc:spChg chg="del">
          <ac:chgData name="Гость" userId="cf2d56037ada4372" providerId="Windows Live" clId="Web-{D201428F-4AA3-40C9-A818-B840FF7BFAF1}" dt="2023-11-21T22:07:28.654" v="173"/>
          <ac:spMkLst>
            <pc:docMk/>
            <pc:sldMk cId="2936514897" sldId="270"/>
            <ac:spMk id="2" creationId="{D2836321-E002-F8AC-FBD1-58A85849697D}"/>
          </ac:spMkLst>
        </pc:spChg>
        <pc:spChg chg="add">
          <ac:chgData name="Гость" userId="cf2d56037ada4372" providerId="Windows Live" clId="Web-{D201428F-4AA3-40C9-A818-B840FF7BFAF1}" dt="2023-11-21T22:07:28.654" v="173"/>
          <ac:spMkLst>
            <pc:docMk/>
            <pc:sldMk cId="2936514897" sldId="270"/>
            <ac:spMk id="9" creationId="{11B2B030-4738-4359-9E46-144B7C8BFF8B}"/>
          </ac:spMkLst>
        </pc:spChg>
        <pc:spChg chg="add">
          <ac:chgData name="Гость" userId="cf2d56037ada4372" providerId="Windows Live" clId="Web-{D201428F-4AA3-40C9-A818-B840FF7BFAF1}" dt="2023-11-21T22:07:28.654" v="173"/>
          <ac:spMkLst>
            <pc:docMk/>
            <pc:sldMk cId="2936514897" sldId="270"/>
            <ac:spMk id="11" creationId="{E722B2DD-E14D-4972-9D98-5D6E61B1B2D2}"/>
          </ac:spMkLst>
        </pc:spChg>
        <pc:picChg chg="mod">
          <ac:chgData name="Гость" userId="cf2d56037ada4372" providerId="Windows Live" clId="Web-{D201428F-4AA3-40C9-A818-B840FF7BFAF1}" dt="2023-11-21T22:07:28.654" v="173"/>
          <ac:picMkLst>
            <pc:docMk/>
            <pc:sldMk cId="2936514897" sldId="270"/>
            <ac:picMk id="4" creationId="{C641A9A6-B618-D614-3487-6D23894F7928}"/>
          </ac:picMkLst>
        </pc:picChg>
      </pc:sldChg>
      <pc:sldChg chg="modSp new">
        <pc:chgData name="Гость" userId="cf2d56037ada4372" providerId="Windows Live" clId="Web-{D201428F-4AA3-40C9-A818-B840FF7BFAF1}" dt="2023-11-22T13:28:02.781" v="292" actId="20577"/>
        <pc:sldMkLst>
          <pc:docMk/>
          <pc:sldMk cId="4106277451" sldId="271"/>
        </pc:sldMkLst>
        <pc:spChg chg="mod">
          <ac:chgData name="Гость" userId="cf2d56037ada4372" providerId="Windows Live" clId="Web-{D201428F-4AA3-40C9-A818-B840FF7BFAF1}" dt="2023-11-22T13:05:15.529" v="207" actId="1076"/>
          <ac:spMkLst>
            <pc:docMk/>
            <pc:sldMk cId="4106277451" sldId="271"/>
            <ac:spMk id="2" creationId="{90CBE7E1-D785-003F-802E-9C581C73177E}"/>
          </ac:spMkLst>
        </pc:spChg>
        <pc:spChg chg="mod">
          <ac:chgData name="Гость" userId="cf2d56037ada4372" providerId="Windows Live" clId="Web-{D201428F-4AA3-40C9-A818-B840FF7BFAF1}" dt="2023-11-22T13:28:02.781" v="292" actId="20577"/>
          <ac:spMkLst>
            <pc:docMk/>
            <pc:sldMk cId="4106277451" sldId="271"/>
            <ac:spMk id="3" creationId="{5B049B62-F50B-D0D7-2E11-8B7A90428634}"/>
          </ac:spMkLst>
        </pc:spChg>
      </pc:sldChg>
      <pc:sldChg chg="delSp modSp new">
        <pc:chgData name="Гость" userId="cf2d56037ada4372" providerId="Windows Live" clId="Web-{D201428F-4AA3-40C9-A818-B840FF7BFAF1}" dt="2023-11-22T13:28:54.235" v="300" actId="20577"/>
        <pc:sldMkLst>
          <pc:docMk/>
          <pc:sldMk cId="1416841618" sldId="272"/>
        </pc:sldMkLst>
        <pc:spChg chg="del">
          <ac:chgData name="Гость" userId="cf2d56037ada4372" providerId="Windows Live" clId="Web-{D201428F-4AA3-40C9-A818-B840FF7BFAF1}" dt="2023-11-22T13:28:10.734" v="293"/>
          <ac:spMkLst>
            <pc:docMk/>
            <pc:sldMk cId="1416841618" sldId="272"/>
            <ac:spMk id="2" creationId="{43A49A41-C056-66F4-3DA6-BC46FA56200A}"/>
          </ac:spMkLst>
        </pc:spChg>
        <pc:spChg chg="mod">
          <ac:chgData name="Гость" userId="cf2d56037ada4372" providerId="Windows Live" clId="Web-{D201428F-4AA3-40C9-A818-B840FF7BFAF1}" dt="2023-11-22T13:28:54.235" v="300" actId="20577"/>
          <ac:spMkLst>
            <pc:docMk/>
            <pc:sldMk cId="1416841618" sldId="272"/>
            <ac:spMk id="3" creationId="{7112A9E2-FA39-2EA8-8722-CCB88310D47D}"/>
          </ac:spMkLst>
        </pc:spChg>
      </pc:sldChg>
    </pc:docChg>
  </pc:docChgLst>
  <pc:docChgLst>
    <pc:chgData name="Гость" userId="cf2d56037ada4372" providerId="Windows Live" clId="Web-{F51C73C9-1AA1-4C85-989F-1D52930A5743}"/>
    <pc:docChg chg="addSld delSld modSld sldOrd">
      <pc:chgData name="Гость" userId="cf2d56037ada4372" providerId="Windows Live" clId="Web-{F51C73C9-1AA1-4C85-989F-1D52930A5743}" dt="2023-11-16T00:01:57.016" v="219"/>
      <pc:docMkLst>
        <pc:docMk/>
      </pc:docMkLst>
      <pc:sldChg chg="delSp del ord">
        <pc:chgData name="Гость" userId="cf2d56037ada4372" providerId="Windows Live" clId="Web-{F51C73C9-1AA1-4C85-989F-1D52930A5743}" dt="2023-11-14T15:12:16.236" v="7"/>
        <pc:sldMkLst>
          <pc:docMk/>
          <pc:sldMk cId="1351651579" sldId="256"/>
        </pc:sldMkLst>
        <pc:spChg chg="del">
          <ac:chgData name="Гость" userId="cf2d56037ada4372" providerId="Windows Live" clId="Web-{F51C73C9-1AA1-4C85-989F-1D52930A5743}" dt="2023-11-14T14:15:42.993" v="6"/>
          <ac:spMkLst>
            <pc:docMk/>
            <pc:sldMk cId="1351651579" sldId="256"/>
            <ac:spMk id="3" creationId="{00000000-0000-0000-0000-000000000000}"/>
          </ac:spMkLst>
        </pc:spChg>
      </pc:sldChg>
      <pc:sldChg chg="addSp delSp modSp new">
        <pc:chgData name="Гость" userId="cf2d56037ada4372" providerId="Windows Live" clId="Web-{F51C73C9-1AA1-4C85-989F-1D52930A5743}" dt="2023-11-14T15:34:46.380" v="56" actId="20577"/>
        <pc:sldMkLst>
          <pc:docMk/>
          <pc:sldMk cId="2294540244" sldId="257"/>
        </pc:sldMkLst>
        <pc:spChg chg="mod">
          <ac:chgData name="Гость" userId="cf2d56037ada4372" providerId="Windows Live" clId="Web-{F51C73C9-1AA1-4C85-989F-1D52930A5743}" dt="2023-11-14T15:34:46.380" v="56" actId="20577"/>
          <ac:spMkLst>
            <pc:docMk/>
            <pc:sldMk cId="2294540244" sldId="257"/>
            <ac:spMk id="2" creationId="{2C011283-67FC-FAF3-2B9C-4B016DE33E6A}"/>
          </ac:spMkLst>
        </pc:spChg>
        <pc:spChg chg="del">
          <ac:chgData name="Гость" userId="cf2d56037ada4372" providerId="Windows Live" clId="Web-{F51C73C9-1AA1-4C85-989F-1D52930A5743}" dt="2023-11-14T15:14:38.224" v="45"/>
          <ac:spMkLst>
            <pc:docMk/>
            <pc:sldMk cId="2294540244" sldId="257"/>
            <ac:spMk id="3" creationId="{C2835308-7B03-F25E-1884-0A667A1AB02D}"/>
          </ac:spMkLst>
        </pc:spChg>
        <pc:picChg chg="add mod ord">
          <ac:chgData name="Гость" userId="cf2d56037ada4372" providerId="Windows Live" clId="Web-{F51C73C9-1AA1-4C85-989F-1D52930A5743}" dt="2023-11-14T15:15:49.929" v="46" actId="1076"/>
          <ac:picMkLst>
            <pc:docMk/>
            <pc:sldMk cId="2294540244" sldId="257"/>
            <ac:picMk id="4" creationId="{9F5EA64B-9611-789D-4D59-82C9933AF749}"/>
          </ac:picMkLst>
        </pc:picChg>
      </pc:sldChg>
      <pc:sldChg chg="addSp delSp modSp new">
        <pc:chgData name="Гость" userId="cf2d56037ada4372" providerId="Windows Live" clId="Web-{F51C73C9-1AA1-4C85-989F-1D52930A5743}" dt="2023-11-14T15:13:30.441" v="19" actId="20577"/>
        <pc:sldMkLst>
          <pc:docMk/>
          <pc:sldMk cId="980447504" sldId="258"/>
        </pc:sldMkLst>
        <pc:spChg chg="mod">
          <ac:chgData name="Гость" userId="cf2d56037ada4372" providerId="Windows Live" clId="Web-{F51C73C9-1AA1-4C85-989F-1D52930A5743}" dt="2023-11-14T15:13:30.441" v="19" actId="20577"/>
          <ac:spMkLst>
            <pc:docMk/>
            <pc:sldMk cId="980447504" sldId="258"/>
            <ac:spMk id="2" creationId="{E863B3C7-7EE1-269F-59D0-FA37F76CFFD7}"/>
          </ac:spMkLst>
        </pc:spChg>
        <pc:spChg chg="del">
          <ac:chgData name="Гость" userId="cf2d56037ada4372" providerId="Windows Live" clId="Web-{F51C73C9-1AA1-4C85-989F-1D52930A5743}" dt="2023-11-14T15:13:20.159" v="8"/>
          <ac:spMkLst>
            <pc:docMk/>
            <pc:sldMk cId="980447504" sldId="258"/>
            <ac:spMk id="3" creationId="{F2EAB3D4-9959-C2A0-3B06-5D8D3DB87AA9}"/>
          </ac:spMkLst>
        </pc:spChg>
        <pc:picChg chg="add mod ord">
          <ac:chgData name="Гость" userId="cf2d56037ada4372" providerId="Windows Live" clId="Web-{F51C73C9-1AA1-4C85-989F-1D52930A5743}" dt="2023-11-14T15:13:20.159" v="8"/>
          <ac:picMkLst>
            <pc:docMk/>
            <pc:sldMk cId="980447504" sldId="258"/>
            <ac:picMk id="4" creationId="{53C68F6D-2950-2E9F-F295-D3D7182B55B4}"/>
          </ac:picMkLst>
        </pc:picChg>
      </pc:sldChg>
      <pc:sldChg chg="addSp delSp modSp new">
        <pc:chgData name="Гость" userId="cf2d56037ada4372" providerId="Windows Live" clId="Web-{F51C73C9-1AA1-4C85-989F-1D52930A5743}" dt="2023-11-14T15:37:29.150" v="98" actId="20577"/>
        <pc:sldMkLst>
          <pc:docMk/>
          <pc:sldMk cId="3158703559" sldId="259"/>
        </pc:sldMkLst>
        <pc:spChg chg="mod">
          <ac:chgData name="Гость" userId="cf2d56037ada4372" providerId="Windows Live" clId="Web-{F51C73C9-1AA1-4C85-989F-1D52930A5743}" dt="2023-11-14T15:37:29.150" v="98" actId="20577"/>
          <ac:spMkLst>
            <pc:docMk/>
            <pc:sldMk cId="3158703559" sldId="259"/>
            <ac:spMk id="2" creationId="{5139F1B0-E9FD-FD12-EE0A-0F7DABAF8969}"/>
          </ac:spMkLst>
        </pc:spChg>
        <pc:spChg chg="del">
          <ac:chgData name="Гость" userId="cf2d56037ada4372" providerId="Windows Live" clId="Web-{F51C73C9-1AA1-4C85-989F-1D52930A5743}" dt="2023-11-14T15:36:19.086" v="63"/>
          <ac:spMkLst>
            <pc:docMk/>
            <pc:sldMk cId="3158703559" sldId="259"/>
            <ac:spMk id="3" creationId="{FEE11612-D21D-3FDB-5096-79272E4A5962}"/>
          </ac:spMkLst>
        </pc:spChg>
        <pc:picChg chg="add mod ord">
          <ac:chgData name="Гость" userId="cf2d56037ada4372" providerId="Windows Live" clId="Web-{F51C73C9-1AA1-4C85-989F-1D52930A5743}" dt="2023-11-14T15:36:19.086" v="63"/>
          <ac:picMkLst>
            <pc:docMk/>
            <pc:sldMk cId="3158703559" sldId="259"/>
            <ac:picMk id="4" creationId="{6FD6399C-9224-99C4-3FE4-D33E6C884900}"/>
          </ac:picMkLst>
        </pc:picChg>
      </pc:sldChg>
      <pc:sldChg chg="addSp delSp modSp new">
        <pc:chgData name="Гость" userId="cf2d56037ada4372" providerId="Windows Live" clId="Web-{F51C73C9-1AA1-4C85-989F-1D52930A5743}" dt="2023-11-14T15:38:54.105" v="104"/>
        <pc:sldMkLst>
          <pc:docMk/>
          <pc:sldMk cId="3286320508" sldId="260"/>
        </pc:sldMkLst>
        <pc:spChg chg="mod">
          <ac:chgData name="Гость" userId="cf2d56037ada4372" providerId="Windows Live" clId="Web-{F51C73C9-1AA1-4C85-989F-1D52930A5743}" dt="2023-11-14T15:35:22.365" v="62" actId="20577"/>
          <ac:spMkLst>
            <pc:docMk/>
            <pc:sldMk cId="3286320508" sldId="260"/>
            <ac:spMk id="2" creationId="{DFC0AB95-D25E-6603-D49B-8AEDF2853013}"/>
          </ac:spMkLst>
        </pc:spChg>
        <pc:spChg chg="del">
          <ac:chgData name="Гость" userId="cf2d56037ada4372" providerId="Windows Live" clId="Web-{F51C73C9-1AA1-4C85-989F-1D52930A5743}" dt="2023-11-14T15:35:03.709" v="57"/>
          <ac:spMkLst>
            <pc:docMk/>
            <pc:sldMk cId="3286320508" sldId="260"/>
            <ac:spMk id="3" creationId="{F53E2DBA-DD41-BD6D-B486-D7EA7DA90372}"/>
          </ac:spMkLst>
        </pc:spChg>
        <pc:spChg chg="add del mod">
          <ac:chgData name="Гость" userId="cf2d56037ada4372" providerId="Windows Live" clId="Web-{F51C73C9-1AA1-4C85-989F-1D52930A5743}" dt="2023-11-14T15:38:54.105" v="104"/>
          <ac:spMkLst>
            <pc:docMk/>
            <pc:sldMk cId="3286320508" sldId="260"/>
            <ac:spMk id="6" creationId="{4A2D9178-9846-88BD-26DF-436DEA23E2E7}"/>
          </ac:spMkLst>
        </pc:spChg>
        <pc:picChg chg="add del mod ord">
          <ac:chgData name="Гость" userId="cf2d56037ada4372" providerId="Windows Live" clId="Web-{F51C73C9-1AA1-4C85-989F-1D52930A5743}" dt="2023-11-14T15:38:34.027" v="103"/>
          <ac:picMkLst>
            <pc:docMk/>
            <pc:sldMk cId="3286320508" sldId="260"/>
            <ac:picMk id="4" creationId="{081FBDA3-7BC3-DF25-46DA-3B387A21B2EC}"/>
          </ac:picMkLst>
        </pc:picChg>
        <pc:picChg chg="add mod ord">
          <ac:chgData name="Гость" userId="cf2d56037ada4372" providerId="Windows Live" clId="Web-{F51C73C9-1AA1-4C85-989F-1D52930A5743}" dt="2023-11-14T15:38:54.105" v="104"/>
          <ac:picMkLst>
            <pc:docMk/>
            <pc:sldMk cId="3286320508" sldId="260"/>
            <ac:picMk id="7" creationId="{C2FD068B-C9ED-A1FE-DF4D-62B8FD04D15A}"/>
          </ac:picMkLst>
        </pc:picChg>
      </pc:sldChg>
      <pc:sldChg chg="modSp add">
        <pc:chgData name="Гость" userId="cf2d56037ada4372" providerId="Windows Live" clId="Web-{F51C73C9-1AA1-4C85-989F-1D52930A5743}" dt="2023-11-14T20:56:51.348" v="106" actId="20577"/>
        <pc:sldMkLst>
          <pc:docMk/>
          <pc:sldMk cId="1266056447" sldId="261"/>
        </pc:sldMkLst>
        <pc:spChg chg="mod">
          <ac:chgData name="Гость" userId="cf2d56037ada4372" providerId="Windows Live" clId="Web-{F51C73C9-1AA1-4C85-989F-1D52930A5743}" dt="2023-11-14T20:56:51.348" v="106" actId="20577"/>
          <ac:spMkLst>
            <pc:docMk/>
            <pc:sldMk cId="1266056447" sldId="261"/>
            <ac:spMk id="2" creationId="{00000000-0000-0000-0000-000000000000}"/>
          </ac:spMkLst>
        </pc:spChg>
      </pc:sldChg>
      <pc:sldChg chg="addSp delSp modSp new">
        <pc:chgData name="Гость" userId="cf2d56037ada4372" providerId="Windows Live" clId="Web-{F51C73C9-1AA1-4C85-989F-1D52930A5743}" dt="2023-11-15T18:51:56.291" v="125" actId="20577"/>
        <pc:sldMkLst>
          <pc:docMk/>
          <pc:sldMk cId="699196683" sldId="262"/>
        </pc:sldMkLst>
        <pc:spChg chg="mod">
          <ac:chgData name="Гость" userId="cf2d56037ada4372" providerId="Windows Live" clId="Web-{F51C73C9-1AA1-4C85-989F-1D52930A5743}" dt="2023-11-15T18:51:56.291" v="125" actId="20577"/>
          <ac:spMkLst>
            <pc:docMk/>
            <pc:sldMk cId="699196683" sldId="262"/>
            <ac:spMk id="2" creationId="{A7F8A039-6D76-6972-F637-F6F3F3B4818B}"/>
          </ac:spMkLst>
        </pc:spChg>
        <pc:spChg chg="del">
          <ac:chgData name="Гость" userId="cf2d56037ada4372" providerId="Windows Live" clId="Web-{F51C73C9-1AA1-4C85-989F-1D52930A5743}" dt="2023-11-15T18:50:45.601" v="109"/>
          <ac:spMkLst>
            <pc:docMk/>
            <pc:sldMk cId="699196683" sldId="262"/>
            <ac:spMk id="3" creationId="{F782B268-DD91-C7BB-1898-556AC260116E}"/>
          </ac:spMkLst>
        </pc:spChg>
        <pc:picChg chg="add mod ord">
          <ac:chgData name="Гость" userId="cf2d56037ada4372" providerId="Windows Live" clId="Web-{F51C73C9-1AA1-4C85-989F-1D52930A5743}" dt="2023-11-15T18:50:45.601" v="109"/>
          <ac:picMkLst>
            <pc:docMk/>
            <pc:sldMk cId="699196683" sldId="262"/>
            <ac:picMk id="4" creationId="{869F4F3A-1A30-D134-B307-F9510ECB86E1}"/>
          </ac:picMkLst>
        </pc:picChg>
      </pc:sldChg>
      <pc:sldChg chg="addSp delSp modSp new ord">
        <pc:chgData name="Гость" userId="cf2d56037ada4372" providerId="Windows Live" clId="Web-{F51C73C9-1AA1-4C85-989F-1D52930A5743}" dt="2023-11-15T18:40:14.251" v="108"/>
        <pc:sldMkLst>
          <pc:docMk/>
          <pc:sldMk cId="2974608489" sldId="263"/>
        </pc:sldMkLst>
        <pc:spChg chg="del">
          <ac:chgData name="Гость" userId="cf2d56037ada4372" providerId="Windows Live" clId="Web-{F51C73C9-1AA1-4C85-989F-1D52930A5743}" dt="2023-11-15T18:40:08.220" v="107"/>
          <ac:spMkLst>
            <pc:docMk/>
            <pc:sldMk cId="2974608489" sldId="263"/>
            <ac:spMk id="3" creationId="{01ED43CA-DC9F-0857-B927-2963CEEA1D0E}"/>
          </ac:spMkLst>
        </pc:spChg>
        <pc:picChg chg="add mod ord">
          <ac:chgData name="Гость" userId="cf2d56037ada4372" providerId="Windows Live" clId="Web-{F51C73C9-1AA1-4C85-989F-1D52930A5743}" dt="2023-11-15T18:40:08.220" v="107"/>
          <ac:picMkLst>
            <pc:docMk/>
            <pc:sldMk cId="2974608489" sldId="263"/>
            <ac:picMk id="4" creationId="{9D934E88-BA16-4288-9EE9-ADABE4ED9C80}"/>
          </ac:picMkLst>
        </pc:picChg>
      </pc:sldChg>
      <pc:sldChg chg="addSp delSp modSp new ord">
        <pc:chgData name="Гость" userId="cf2d56037ada4372" providerId="Windows Live" clId="Web-{F51C73C9-1AA1-4C85-989F-1D52930A5743}" dt="2023-11-15T18:52:01.213" v="127"/>
        <pc:sldMkLst>
          <pc:docMk/>
          <pc:sldMk cId="3385925857" sldId="264"/>
        </pc:sldMkLst>
        <pc:spChg chg="del">
          <ac:chgData name="Гость" userId="cf2d56037ada4372" providerId="Windows Live" clId="Web-{F51C73C9-1AA1-4C85-989F-1D52930A5743}" dt="2023-11-15T18:52:01.213" v="127"/>
          <ac:spMkLst>
            <pc:docMk/>
            <pc:sldMk cId="3385925857" sldId="264"/>
            <ac:spMk id="3" creationId="{492B60CE-3CAE-2190-9CF8-23E0846A01AF}"/>
          </ac:spMkLst>
        </pc:spChg>
        <pc:picChg chg="add mod ord">
          <ac:chgData name="Гость" userId="cf2d56037ada4372" providerId="Windows Live" clId="Web-{F51C73C9-1AA1-4C85-989F-1D52930A5743}" dt="2023-11-15T18:52:01.213" v="127"/>
          <ac:picMkLst>
            <pc:docMk/>
            <pc:sldMk cId="3385925857" sldId="264"/>
            <ac:picMk id="4" creationId="{A41214A0-D598-8B7C-9C5A-611F81DD4D57}"/>
          </ac:picMkLst>
        </pc:picChg>
      </pc:sldChg>
      <pc:sldChg chg="addSp delSp modSp new">
        <pc:chgData name="Гость" userId="cf2d56037ada4372" providerId="Windows Live" clId="Web-{F51C73C9-1AA1-4C85-989F-1D52930A5743}" dt="2023-11-15T20:25:26.378" v="156"/>
        <pc:sldMkLst>
          <pc:docMk/>
          <pc:sldMk cId="1214392983" sldId="265"/>
        </pc:sldMkLst>
        <pc:spChg chg="del mod">
          <ac:chgData name="Гость" userId="cf2d56037ada4372" providerId="Windows Live" clId="Web-{F51C73C9-1AA1-4C85-989F-1D52930A5743}" dt="2023-11-15T20:25:26.378" v="156"/>
          <ac:spMkLst>
            <pc:docMk/>
            <pc:sldMk cId="1214392983" sldId="265"/>
            <ac:spMk id="3" creationId="{BB02B63F-2D47-DD69-8109-7165D7FEFFE1}"/>
          </ac:spMkLst>
        </pc:spChg>
        <pc:spChg chg="add mod">
          <ac:chgData name="Гость" userId="cf2d56037ada4372" providerId="Windows Live" clId="Web-{F51C73C9-1AA1-4C85-989F-1D52930A5743}" dt="2023-11-15T20:24:33.952" v="143" actId="20577"/>
          <ac:spMkLst>
            <pc:docMk/>
            <pc:sldMk cId="1214392983" sldId="265"/>
            <ac:spMk id="4" creationId="{DB8BDAB7-867B-F058-7716-039D0D0AB707}"/>
          </ac:spMkLst>
        </pc:spChg>
        <pc:picChg chg="add mod ord">
          <ac:chgData name="Гость" userId="cf2d56037ada4372" providerId="Windows Live" clId="Web-{F51C73C9-1AA1-4C85-989F-1D52930A5743}" dt="2023-11-15T20:25:26.378" v="156"/>
          <ac:picMkLst>
            <pc:docMk/>
            <pc:sldMk cId="1214392983" sldId="265"/>
            <ac:picMk id="5" creationId="{F0936ECB-45C3-61AB-30BE-914DA1265275}"/>
          </ac:picMkLst>
        </pc:picChg>
      </pc:sldChg>
      <pc:sldChg chg="addSp delSp modSp new">
        <pc:chgData name="Гость" userId="cf2d56037ada4372" providerId="Windows Live" clId="Web-{F51C73C9-1AA1-4C85-989F-1D52930A5743}" dt="2023-11-15T20:29:51.412" v="160"/>
        <pc:sldMkLst>
          <pc:docMk/>
          <pc:sldMk cId="4060986466" sldId="266"/>
        </pc:sldMkLst>
        <pc:spChg chg="del">
          <ac:chgData name="Гость" userId="cf2d56037ada4372" providerId="Windows Live" clId="Web-{F51C73C9-1AA1-4C85-989F-1D52930A5743}" dt="2023-11-15T20:29:51.412" v="160"/>
          <ac:spMkLst>
            <pc:docMk/>
            <pc:sldMk cId="4060986466" sldId="266"/>
            <ac:spMk id="3" creationId="{E877D84B-701A-CA63-E118-88139B4C00E8}"/>
          </ac:spMkLst>
        </pc:spChg>
        <pc:picChg chg="add mod ord">
          <ac:chgData name="Гость" userId="cf2d56037ada4372" providerId="Windows Live" clId="Web-{F51C73C9-1AA1-4C85-989F-1D52930A5743}" dt="2023-11-15T20:29:51.412" v="160"/>
          <ac:picMkLst>
            <pc:docMk/>
            <pc:sldMk cId="4060986466" sldId="266"/>
            <ac:picMk id="4" creationId="{A0D3EACE-4DD4-5207-7801-95F6BEC4C17D}"/>
          </ac:picMkLst>
        </pc:picChg>
      </pc:sldChg>
      <pc:sldChg chg="addSp delSp modSp new">
        <pc:chgData name="Гость" userId="cf2d56037ada4372" providerId="Windows Live" clId="Web-{F51C73C9-1AA1-4C85-989F-1D52930A5743}" dt="2023-11-16T00:01:31.125" v="217"/>
        <pc:sldMkLst>
          <pc:docMk/>
          <pc:sldMk cId="3896997996" sldId="267"/>
        </pc:sldMkLst>
        <pc:spChg chg="mod">
          <ac:chgData name="Гость" userId="cf2d56037ada4372" providerId="Windows Live" clId="Web-{F51C73C9-1AA1-4C85-989F-1D52930A5743}" dt="2023-11-15T23:49:47.726" v="183" actId="20577"/>
          <ac:spMkLst>
            <pc:docMk/>
            <pc:sldMk cId="3896997996" sldId="267"/>
            <ac:spMk id="2" creationId="{8CD8A07A-9270-00EF-449E-60655ED9E129}"/>
          </ac:spMkLst>
        </pc:spChg>
        <pc:spChg chg="del">
          <ac:chgData name="Гость" userId="cf2d56037ada4372" providerId="Windows Live" clId="Web-{F51C73C9-1AA1-4C85-989F-1D52930A5743}" dt="2023-11-16T00:01:31.125" v="217"/>
          <ac:spMkLst>
            <pc:docMk/>
            <pc:sldMk cId="3896997996" sldId="267"/>
            <ac:spMk id="3" creationId="{A0B6C142-BFF3-4CED-3D04-ABA540CF7FF2}"/>
          </ac:spMkLst>
        </pc:spChg>
        <pc:picChg chg="add mod ord">
          <ac:chgData name="Гость" userId="cf2d56037ada4372" providerId="Windows Live" clId="Web-{F51C73C9-1AA1-4C85-989F-1D52930A5743}" dt="2023-11-16T00:01:31.125" v="217"/>
          <ac:picMkLst>
            <pc:docMk/>
            <pc:sldMk cId="3896997996" sldId="267"/>
            <ac:picMk id="4" creationId="{3CA38C6F-C157-966B-5C92-CBD086D29236}"/>
          </ac:picMkLst>
        </pc:picChg>
      </pc:sldChg>
      <pc:sldChg chg="addSp delSp modSp new">
        <pc:chgData name="Гость" userId="cf2d56037ada4372" providerId="Windows Live" clId="Web-{F51C73C9-1AA1-4C85-989F-1D52930A5743}" dt="2023-11-16T00:01:27.750" v="216" actId="20577"/>
        <pc:sldMkLst>
          <pc:docMk/>
          <pc:sldMk cId="80455691" sldId="268"/>
        </pc:sldMkLst>
        <pc:spChg chg="mod">
          <ac:chgData name="Гость" userId="cf2d56037ada4372" providerId="Windows Live" clId="Web-{F51C73C9-1AA1-4C85-989F-1D52930A5743}" dt="2023-11-16T00:01:27.750" v="216" actId="20577"/>
          <ac:spMkLst>
            <pc:docMk/>
            <pc:sldMk cId="80455691" sldId="268"/>
            <ac:spMk id="2" creationId="{0FC427BF-B5AF-2579-9600-D916132B1AE1}"/>
          </ac:spMkLst>
        </pc:spChg>
        <pc:spChg chg="del">
          <ac:chgData name="Гость" userId="cf2d56037ada4372" providerId="Windows Live" clId="Web-{F51C73C9-1AA1-4C85-989F-1D52930A5743}" dt="2023-11-15T23:53:14.436" v="184"/>
          <ac:spMkLst>
            <pc:docMk/>
            <pc:sldMk cId="80455691" sldId="268"/>
            <ac:spMk id="3" creationId="{8F17F332-5DCA-8AA1-5BDF-EA5063CD9FE6}"/>
          </ac:spMkLst>
        </pc:spChg>
        <pc:picChg chg="add mod ord">
          <ac:chgData name="Гость" userId="cf2d56037ada4372" providerId="Windows Live" clId="Web-{F51C73C9-1AA1-4C85-989F-1D52930A5743}" dt="2023-11-15T23:53:14.436" v="184"/>
          <ac:picMkLst>
            <pc:docMk/>
            <pc:sldMk cId="80455691" sldId="268"/>
            <ac:picMk id="4" creationId="{C7040332-52DE-0B7E-DE4A-B47518FEAC0C}"/>
          </ac:picMkLst>
        </pc:picChg>
      </pc:sldChg>
      <pc:sldChg chg="addSp delSp modSp new">
        <pc:chgData name="Гость" userId="cf2d56037ada4372" providerId="Windows Live" clId="Web-{F51C73C9-1AA1-4C85-989F-1D52930A5743}" dt="2023-11-15T23:53:56.344" v="213" actId="20577"/>
        <pc:sldMkLst>
          <pc:docMk/>
          <pc:sldMk cId="1616600769" sldId="269"/>
        </pc:sldMkLst>
        <pc:spChg chg="mod">
          <ac:chgData name="Гость" userId="cf2d56037ada4372" providerId="Windows Live" clId="Web-{F51C73C9-1AA1-4C85-989F-1D52930A5743}" dt="2023-11-15T23:53:56.344" v="213" actId="20577"/>
          <ac:spMkLst>
            <pc:docMk/>
            <pc:sldMk cId="1616600769" sldId="269"/>
            <ac:spMk id="2" creationId="{D0DEFDB0-19B5-ACBF-6477-F6BE51B4267B}"/>
          </ac:spMkLst>
        </pc:spChg>
        <pc:spChg chg="del">
          <ac:chgData name="Гость" userId="cf2d56037ada4372" providerId="Windows Live" clId="Web-{F51C73C9-1AA1-4C85-989F-1D52930A5743}" dt="2023-11-15T23:53:45.797" v="199"/>
          <ac:spMkLst>
            <pc:docMk/>
            <pc:sldMk cId="1616600769" sldId="269"/>
            <ac:spMk id="3" creationId="{72F62073-CCC5-4D03-82DE-457B3000F954}"/>
          </ac:spMkLst>
        </pc:spChg>
        <pc:picChg chg="add mod ord">
          <ac:chgData name="Гость" userId="cf2d56037ada4372" providerId="Windows Live" clId="Web-{F51C73C9-1AA1-4C85-989F-1D52930A5743}" dt="2023-11-15T23:53:45.797" v="199"/>
          <ac:picMkLst>
            <pc:docMk/>
            <pc:sldMk cId="1616600769" sldId="269"/>
            <ac:picMk id="4" creationId="{AA0FD9C1-F4E2-DE13-B8FF-3968E6AE5C59}"/>
          </ac:picMkLst>
        </pc:picChg>
      </pc:sldChg>
      <pc:sldChg chg="addSp delSp modSp new">
        <pc:chgData name="Гость" userId="cf2d56037ada4372" providerId="Windows Live" clId="Web-{F51C73C9-1AA1-4C85-989F-1D52930A5743}" dt="2023-11-16T00:01:57.016" v="219"/>
        <pc:sldMkLst>
          <pc:docMk/>
          <pc:sldMk cId="2936514897" sldId="270"/>
        </pc:sldMkLst>
        <pc:spChg chg="del">
          <ac:chgData name="Гость" userId="cf2d56037ada4372" providerId="Windows Live" clId="Web-{F51C73C9-1AA1-4C85-989F-1D52930A5743}" dt="2023-11-16T00:01:57.016" v="219"/>
          <ac:spMkLst>
            <pc:docMk/>
            <pc:sldMk cId="2936514897" sldId="270"/>
            <ac:spMk id="3" creationId="{F9ADE7CA-37BF-F358-C772-71A804D56C8A}"/>
          </ac:spMkLst>
        </pc:spChg>
        <pc:picChg chg="add mod ord">
          <ac:chgData name="Гость" userId="cf2d56037ada4372" providerId="Windows Live" clId="Web-{F51C73C9-1AA1-4C85-989F-1D52930A5743}" dt="2023-11-16T00:01:57.016" v="219"/>
          <ac:picMkLst>
            <pc:docMk/>
            <pc:sldMk cId="2936514897" sldId="270"/>
            <ac:picMk id="4" creationId="{C641A9A6-B618-D614-3487-6D23894F7928}"/>
          </ac:picMkLst>
        </pc:picChg>
      </pc:sldChg>
    </pc:docChg>
  </pc:docChgLst>
  <pc:docChgLst>
    <pc:chgData name="Гость" userId="cf2d56037ada4372" providerId="Windows Live" clId="Web-{2AF17A9D-5DB8-4C57-B552-9A4A3FE5CD8E}"/>
    <pc:docChg chg="addSld modSld">
      <pc:chgData name="Гость" userId="cf2d56037ada4372" providerId="Windows Live" clId="Web-{2AF17A9D-5DB8-4C57-B552-9A4A3FE5CD8E}" dt="2023-11-26T16:00:28.178" v="181" actId="20577"/>
      <pc:docMkLst>
        <pc:docMk/>
      </pc:docMkLst>
      <pc:sldChg chg="modSp">
        <pc:chgData name="Гость" userId="cf2d56037ada4372" providerId="Windows Live" clId="Web-{2AF17A9D-5DB8-4C57-B552-9A4A3FE5CD8E}" dt="2023-11-26T15:35:53.096" v="40" actId="20577"/>
        <pc:sldMkLst>
          <pc:docMk/>
          <pc:sldMk cId="1416841618" sldId="272"/>
        </pc:sldMkLst>
        <pc:spChg chg="mod">
          <ac:chgData name="Гость" userId="cf2d56037ada4372" providerId="Windows Live" clId="Web-{2AF17A9D-5DB8-4C57-B552-9A4A3FE5CD8E}" dt="2023-11-26T15:35:53.096" v="40" actId="20577"/>
          <ac:spMkLst>
            <pc:docMk/>
            <pc:sldMk cId="1416841618" sldId="272"/>
            <ac:spMk id="3" creationId="{7112A9E2-FA39-2EA8-8722-CCB88310D47D}"/>
          </ac:spMkLst>
        </pc:spChg>
      </pc:sldChg>
      <pc:sldChg chg="delSp modSp new">
        <pc:chgData name="Гость" userId="cf2d56037ada4372" providerId="Windows Live" clId="Web-{2AF17A9D-5DB8-4C57-B552-9A4A3FE5CD8E}" dt="2023-11-26T15:40:44.012" v="70" actId="20577"/>
        <pc:sldMkLst>
          <pc:docMk/>
          <pc:sldMk cId="4044537763" sldId="273"/>
        </pc:sldMkLst>
        <pc:spChg chg="del">
          <ac:chgData name="Гость" userId="cf2d56037ada4372" providerId="Windows Live" clId="Web-{2AF17A9D-5DB8-4C57-B552-9A4A3FE5CD8E}" dt="2023-11-26T15:34:52.218" v="28"/>
          <ac:spMkLst>
            <pc:docMk/>
            <pc:sldMk cId="4044537763" sldId="273"/>
            <ac:spMk id="2" creationId="{C0D27D91-E4AB-2E7A-09C6-606215014FD0}"/>
          </ac:spMkLst>
        </pc:spChg>
        <pc:spChg chg="mod">
          <ac:chgData name="Гость" userId="cf2d56037ada4372" providerId="Windows Live" clId="Web-{2AF17A9D-5DB8-4C57-B552-9A4A3FE5CD8E}" dt="2023-11-26T15:40:44.012" v="70" actId="20577"/>
          <ac:spMkLst>
            <pc:docMk/>
            <pc:sldMk cId="4044537763" sldId="273"/>
            <ac:spMk id="3" creationId="{4384DD15-6B74-1A32-A60A-C1F36BEC6E57}"/>
          </ac:spMkLst>
        </pc:spChg>
      </pc:sldChg>
      <pc:sldChg chg="delSp modSp new">
        <pc:chgData name="Гость" userId="cf2d56037ada4372" providerId="Windows Live" clId="Web-{2AF17A9D-5DB8-4C57-B552-9A4A3FE5CD8E}" dt="2023-11-26T15:55:12.511" v="141" actId="14100"/>
        <pc:sldMkLst>
          <pc:docMk/>
          <pc:sldMk cId="2650824976" sldId="274"/>
        </pc:sldMkLst>
        <pc:spChg chg="del">
          <ac:chgData name="Гость" userId="cf2d56037ada4372" providerId="Windows Live" clId="Web-{2AF17A9D-5DB8-4C57-B552-9A4A3FE5CD8E}" dt="2023-11-26T15:40:50.528" v="72"/>
          <ac:spMkLst>
            <pc:docMk/>
            <pc:sldMk cId="2650824976" sldId="274"/>
            <ac:spMk id="2" creationId="{C353A1CE-3D6E-CDED-0DC2-6A93690CAC4B}"/>
          </ac:spMkLst>
        </pc:spChg>
        <pc:spChg chg="mod">
          <ac:chgData name="Гость" userId="cf2d56037ada4372" providerId="Windows Live" clId="Web-{2AF17A9D-5DB8-4C57-B552-9A4A3FE5CD8E}" dt="2023-11-26T15:55:12.511" v="141" actId="14100"/>
          <ac:spMkLst>
            <pc:docMk/>
            <pc:sldMk cId="2650824976" sldId="274"/>
            <ac:spMk id="3" creationId="{7318ACF1-03EE-753F-F051-FC733CC75081}"/>
          </ac:spMkLst>
        </pc:spChg>
      </pc:sldChg>
      <pc:sldChg chg="delSp modSp new">
        <pc:chgData name="Гость" userId="cf2d56037ada4372" providerId="Windows Live" clId="Web-{2AF17A9D-5DB8-4C57-B552-9A4A3FE5CD8E}" dt="2023-11-26T16:00:28.178" v="181" actId="20577"/>
        <pc:sldMkLst>
          <pc:docMk/>
          <pc:sldMk cId="2645536859" sldId="275"/>
        </pc:sldMkLst>
        <pc:spChg chg="del">
          <ac:chgData name="Гость" userId="cf2d56037ada4372" providerId="Windows Live" clId="Web-{2AF17A9D-5DB8-4C57-B552-9A4A3FE5CD8E}" dt="2023-11-26T15:46:44.384" v="96"/>
          <ac:spMkLst>
            <pc:docMk/>
            <pc:sldMk cId="2645536859" sldId="275"/>
            <ac:spMk id="2" creationId="{4E42DF21-65B0-625D-3551-C7E335A2ACC5}"/>
          </ac:spMkLst>
        </pc:spChg>
        <pc:spChg chg="mod">
          <ac:chgData name="Гость" userId="cf2d56037ada4372" providerId="Windows Live" clId="Web-{2AF17A9D-5DB8-4C57-B552-9A4A3FE5CD8E}" dt="2023-11-26T16:00:28.178" v="181" actId="20577"/>
          <ac:spMkLst>
            <pc:docMk/>
            <pc:sldMk cId="2645536859" sldId="275"/>
            <ac:spMk id="3" creationId="{82E61F3C-F89D-7E6B-BF55-BA82CF53E4CE}"/>
          </ac:spMkLst>
        </pc:spChg>
      </pc:sldChg>
    </pc:docChg>
  </pc:docChgLst>
  <pc:docChgLst>
    <pc:chgData name="Гость" userId="cf2d56037ada4372" providerId="Windows Live" clId="Web-{F8B01945-105C-459A-AC00-234EFAB75552}"/>
    <pc:docChg chg="modSld">
      <pc:chgData name="Гость" userId="cf2d56037ada4372" providerId="Windows Live" clId="Web-{F8B01945-105C-459A-AC00-234EFAB75552}" dt="2023-11-26T17:07:51.762" v="0" actId="20577"/>
      <pc:docMkLst>
        <pc:docMk/>
      </pc:docMkLst>
      <pc:sldChg chg="modSp">
        <pc:chgData name="Гость" userId="cf2d56037ada4372" providerId="Windows Live" clId="Web-{F8B01945-105C-459A-AC00-234EFAB75552}" dt="2023-11-26T17:07:51.762" v="0" actId="20577"/>
        <pc:sldMkLst>
          <pc:docMk/>
          <pc:sldMk cId="1266056447" sldId="261"/>
        </pc:sldMkLst>
        <pc:spChg chg="mod">
          <ac:chgData name="Гость" userId="cf2d56037ada4372" providerId="Windows Live" clId="Web-{F8B01945-105C-459A-AC00-234EFAB75552}" dt="2023-11-26T17:07:51.762" v="0" actId="20577"/>
          <ac:spMkLst>
            <pc:docMk/>
            <pc:sldMk cId="1266056447" sldId="261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26.11.2023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497921"/>
            <a:ext cx="9144000" cy="1012042"/>
          </a:xfrm>
        </p:spPr>
        <p:txBody>
          <a:bodyPr/>
          <a:lstStyle/>
          <a:p>
            <a:r>
              <a:rPr lang="ru-RU" sz="4000" dirty="0" err="1">
                <a:ea typeface="Calibri Light"/>
                <a:cs typeface="Calibri Light"/>
              </a:rPr>
              <a:t>Лабораторна</a:t>
            </a:r>
            <a:r>
              <a:rPr lang="ru-RU" sz="4000" dirty="0">
                <a:ea typeface="Calibri Light"/>
                <a:cs typeface="Calibri Light"/>
              </a:rPr>
              <a:t> робота №3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249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Calibri"/>
                <a:cs typeface="Calibri"/>
              </a:rPr>
              <a:t>з </a:t>
            </a:r>
            <a:r>
              <a:rPr lang="ru-RU" dirty="0" err="1">
                <a:ea typeface="Calibri"/>
                <a:cs typeface="Calibri"/>
              </a:rPr>
              <a:t>дисципліни</a:t>
            </a:r>
            <a:r>
              <a:rPr lang="ru-RU" dirty="0">
                <a:ea typeface="Calibri"/>
                <a:cs typeface="Calibri"/>
              </a:rPr>
              <a:t> </a:t>
            </a:r>
          </a:p>
          <a:p>
            <a:r>
              <a:rPr lang="ru-RU" dirty="0" err="1">
                <a:ea typeface="Calibri"/>
                <a:cs typeface="Calibri"/>
              </a:rPr>
              <a:t>Комп'ютерна</a:t>
            </a:r>
            <a:r>
              <a:rPr lang="ru-RU" dirty="0">
                <a:ea typeface="Calibri"/>
                <a:cs typeface="Calibri"/>
              </a:rPr>
              <a:t> </a:t>
            </a:r>
            <a:r>
              <a:rPr lang="ru-RU" dirty="0" err="1">
                <a:ea typeface="Calibri"/>
                <a:cs typeface="Calibri"/>
              </a:rPr>
              <a:t>графіка</a:t>
            </a:r>
          </a:p>
          <a:p>
            <a:r>
              <a:rPr lang="ru-RU" dirty="0">
                <a:ea typeface="Calibri"/>
                <a:cs typeface="Calibri"/>
              </a:rPr>
              <a:t>                                                                          Виконав:ст.гр.КН-21</a:t>
            </a:r>
          </a:p>
          <a:p>
            <a:r>
              <a:rPr lang="ru-RU" dirty="0">
                <a:ea typeface="Calibri"/>
                <a:cs typeface="Calibri"/>
              </a:rPr>
              <a:t>                                                                                   </a:t>
            </a:r>
            <a:r>
              <a:rPr lang="ru-RU" dirty="0" err="1">
                <a:ea typeface="Calibri"/>
                <a:cs typeface="Calibri"/>
              </a:rPr>
              <a:t>Кіх</a:t>
            </a:r>
            <a:r>
              <a:rPr lang="ru-RU" dirty="0">
                <a:ea typeface="Calibri"/>
                <a:cs typeface="Calibri"/>
              </a:rPr>
              <a:t> Роман </a:t>
            </a:r>
            <a:r>
              <a:rPr lang="ru-RU">
                <a:ea typeface="Calibri"/>
                <a:cs typeface="Calibri"/>
              </a:rPr>
              <a:t> </a:t>
            </a:r>
          </a:p>
          <a:p>
            <a:endParaRPr lang="ru-RU" dirty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  <a:p>
            <a:r>
              <a:rPr lang="ru-RU" dirty="0" err="1">
                <a:ea typeface="Calibri"/>
                <a:cs typeface="Calibri"/>
              </a:rPr>
              <a:t>Львів</a:t>
            </a:r>
            <a:r>
              <a:rPr lang="ru-RU" dirty="0">
                <a:ea typeface="Calibri"/>
                <a:cs typeface="Calibri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266056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7498B-7E55-054E-4453-E5097D349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818" y="-430493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A0D3EACE-4DD4-5207-7801-95F6BEC4C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5" y="480920"/>
            <a:ext cx="12195652" cy="6379602"/>
          </a:xfrm>
        </p:spPr>
      </p:pic>
    </p:spTree>
    <p:extLst>
      <p:ext uri="{BB962C8B-B14F-4D97-AF65-F5344CB8AC3E}">
        <p14:creationId xmlns:p14="http://schemas.microsoft.com/office/powerpoint/2010/main" val="4060986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8A07A-9270-00EF-449E-60655ED9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84978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Приклад 3.4 та результат </a:t>
            </a:r>
            <a:r>
              <a:rPr lang="ru-RU" dirty="0" err="1">
                <a:cs typeface="Calibri Light"/>
              </a:rPr>
              <a:t>виконання.Впровадження</a:t>
            </a:r>
            <a:r>
              <a:rPr lang="ru-RU" dirty="0">
                <a:cs typeface="Calibri Light"/>
              </a:rPr>
              <a:t> водяного знаку.</a:t>
            </a:r>
          </a:p>
        </p:txBody>
      </p:sp>
      <p:pic>
        <p:nvPicPr>
          <p:cNvPr id="4" name="Объект 3" descr="Изображение выглядит как текст, снимок экрана, луна, вода&#10;&#10;Автоматически созданное описание">
            <a:extLst>
              <a:ext uri="{FF2B5EF4-FFF2-40B4-BE49-F238E27FC236}">
                <a16:creationId xmlns:a16="http://schemas.microsoft.com/office/drawing/2014/main" id="{3CA38C6F-C157-966B-5C92-CBD086D29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40" y="2122875"/>
            <a:ext cx="12196481" cy="4731749"/>
          </a:xfrm>
        </p:spPr>
      </p:pic>
    </p:spTree>
    <p:extLst>
      <p:ext uri="{BB962C8B-B14F-4D97-AF65-F5344CB8AC3E}">
        <p14:creationId xmlns:p14="http://schemas.microsoft.com/office/powerpoint/2010/main" val="389699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екст, луна, снимок экрана, вода&#10;&#10;Автоматически созданное описание">
            <a:extLst>
              <a:ext uri="{FF2B5EF4-FFF2-40B4-BE49-F238E27FC236}">
                <a16:creationId xmlns:a16="http://schemas.microsoft.com/office/drawing/2014/main" id="{C641A9A6-B618-D614-3487-6D23894F7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1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427BF-B5AF-2579-9600-D916132B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906" y="-408081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 Ч1</a:t>
            </a:r>
            <a:endParaRPr lang="ru-RU" dirty="0"/>
          </a:p>
        </p:txBody>
      </p:sp>
      <p:pic>
        <p:nvPicPr>
          <p:cNvPr id="4" name="Объект 3" descr="Изображение выглядит как текст, электроника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C7040332-52DE-0B7E-DE4A-B47518FEA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5" y="503332"/>
            <a:ext cx="12195652" cy="6357190"/>
          </a:xfrm>
        </p:spPr>
      </p:pic>
    </p:spTree>
    <p:extLst>
      <p:ext uri="{BB962C8B-B14F-4D97-AF65-F5344CB8AC3E}">
        <p14:creationId xmlns:p14="http://schemas.microsoft.com/office/powerpoint/2010/main" val="80455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EFDB0-19B5-ACBF-6477-F6BE51B4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024" y="-419287"/>
            <a:ext cx="10515600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Код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 Ч2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AA0FD9C1-F4E2-DE13-B8FF-3968E6AE5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5" y="503332"/>
            <a:ext cx="12195652" cy="6357190"/>
          </a:xfrm>
        </p:spPr>
      </p:pic>
    </p:spTree>
    <p:extLst>
      <p:ext uri="{BB962C8B-B14F-4D97-AF65-F5344CB8AC3E}">
        <p14:creationId xmlns:p14="http://schemas.microsoft.com/office/powerpoint/2010/main" val="1616600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BE7E1-D785-003F-802E-9C581C73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382" y="-446356"/>
            <a:ext cx="10515600" cy="1325563"/>
          </a:xfrm>
        </p:spPr>
        <p:txBody>
          <a:bodyPr/>
          <a:lstStyle/>
          <a:p>
            <a:r>
              <a:rPr lang="ru-RU" dirty="0" err="1">
                <a:ea typeface="Calibri Light"/>
                <a:cs typeface="Calibri Light"/>
              </a:rPr>
              <a:t>Запитання</a:t>
            </a:r>
            <a:r>
              <a:rPr lang="ru-RU" dirty="0">
                <a:ea typeface="Calibri Light"/>
                <a:cs typeface="Calibri Light"/>
              </a:rPr>
              <a:t> для </a:t>
            </a:r>
            <a:r>
              <a:rPr lang="ru-RU" dirty="0" err="1">
                <a:ea typeface="Calibri Light"/>
                <a:cs typeface="Calibri Light"/>
              </a:rPr>
              <a:t>самоперевірки</a:t>
            </a:r>
            <a:r>
              <a:rPr lang="ru-RU" dirty="0">
                <a:ea typeface="Calibri Light"/>
                <a:cs typeface="Calibri Light"/>
              </a:rPr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49B62-F50B-D0D7-2E11-8B7A9042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68" y="568820"/>
            <a:ext cx="12197937" cy="6290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ea typeface="Calibri" panose="020F0502020204030204"/>
                <a:cs typeface="Calibri" panose="020F0502020204030204"/>
              </a:rPr>
              <a:t>1.</a:t>
            </a:r>
            <a:r>
              <a:rPr lang="ru-RU" dirty="0">
                <a:ea typeface="+mn-lt"/>
                <a:cs typeface="+mn-lt"/>
              </a:rPr>
              <a:t>Які </a:t>
            </a:r>
            <a:r>
              <a:rPr lang="ru-RU" err="1">
                <a:ea typeface="+mn-lt"/>
                <a:cs typeface="+mn-lt"/>
              </a:rPr>
              <a:t>існують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групи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алгоритмів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опрацювання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зображень</a:t>
            </a:r>
            <a:r>
              <a:rPr lang="ru-RU" dirty="0">
                <a:ea typeface="+mn-lt"/>
                <a:cs typeface="+mn-lt"/>
              </a:rPr>
              <a:t>?</a:t>
            </a:r>
            <a:endParaRPr lang="ru-RU" dirty="0"/>
          </a:p>
          <a:p>
            <a:pPr>
              <a:buNone/>
            </a:pPr>
            <a:r>
              <a:rPr lang="ru-RU" err="1">
                <a:ea typeface="+mn-lt"/>
                <a:cs typeface="+mn-lt"/>
              </a:rPr>
              <a:t>Існує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дві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групи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алгоритмів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опрацювання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зображень</a:t>
            </a:r>
            <a:r>
              <a:rPr lang="ru-RU" dirty="0">
                <a:ea typeface="+mn-lt"/>
                <a:cs typeface="+mn-lt"/>
              </a:rPr>
              <a:t>: </a:t>
            </a:r>
            <a:r>
              <a:rPr lang="ru-RU" err="1">
                <a:ea typeface="+mn-lt"/>
                <a:cs typeface="+mn-lt"/>
              </a:rPr>
              <a:t>перетворення</a:t>
            </a:r>
            <a:r>
              <a:rPr lang="ru-RU" dirty="0">
                <a:ea typeface="+mn-lt"/>
                <a:cs typeface="+mn-lt"/>
              </a:rPr>
              <a:t> точки в </a:t>
            </a:r>
            <a:r>
              <a:rPr lang="ru-RU" err="1">
                <a:ea typeface="+mn-lt"/>
                <a:cs typeface="+mn-lt"/>
              </a:rPr>
              <a:t>точку,перетворення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області</a:t>
            </a:r>
            <a:r>
              <a:rPr lang="ru-RU">
                <a:ea typeface="+mn-lt"/>
                <a:cs typeface="+mn-lt"/>
              </a:rPr>
              <a:t> в точку.</a:t>
            </a:r>
          </a:p>
          <a:p>
            <a:pPr>
              <a:buNone/>
            </a:pPr>
            <a:r>
              <a:rPr lang="ru-RU" dirty="0">
                <a:ea typeface="Calibri" panose="020F0502020204030204"/>
                <a:cs typeface="Calibri" panose="020F0502020204030204"/>
              </a:rPr>
              <a:t>2.</a:t>
            </a:r>
            <a:r>
              <a:rPr lang="ru-RU" dirty="0">
                <a:ea typeface="+mn-lt"/>
                <a:cs typeface="+mn-lt"/>
              </a:rPr>
              <a:t>У </a:t>
            </a:r>
            <a:r>
              <a:rPr lang="ru-RU" dirty="0" err="1">
                <a:ea typeface="+mn-lt"/>
                <a:cs typeface="+mn-lt"/>
              </a:rPr>
              <a:t>чому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полягає</a:t>
            </a:r>
            <a:r>
              <a:rPr lang="ru-RU" dirty="0">
                <a:ea typeface="+mn-lt"/>
                <a:cs typeface="+mn-lt"/>
              </a:rPr>
              <a:t> суть </a:t>
            </a:r>
            <a:r>
              <a:rPr lang="ru-RU" dirty="0" err="1">
                <a:ea typeface="+mn-lt"/>
                <a:cs typeface="+mn-lt"/>
              </a:rPr>
              <a:t>операції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лінійної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корекції</a:t>
            </a:r>
            <a:r>
              <a:rPr lang="ru-RU" dirty="0">
                <a:ea typeface="+mn-lt"/>
                <a:cs typeface="+mn-lt"/>
              </a:rPr>
              <a:t>?</a:t>
            </a:r>
            <a:endParaRPr lang="ru-RU" dirty="0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Суть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операції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лінійної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корекції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полягає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в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зміні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значень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кольорів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пікселів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зображення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щоб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покращити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його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візуальний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вигляд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.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Це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може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включати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зміну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яскравості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контрастності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насиченості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кольорів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або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кольорового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балансу.</a:t>
            </a:r>
            <a:endParaRPr lang="ru-RU" dirty="0"/>
          </a:p>
          <a:p>
            <a:pPr>
              <a:buNone/>
            </a:pPr>
            <a:r>
              <a:rPr lang="ru-RU" dirty="0">
                <a:solidFill>
                  <a:srgbClr val="181C27"/>
                </a:solidFill>
                <a:ea typeface="Calibri" panose="020F0502020204030204"/>
                <a:cs typeface="Calibri" panose="020F0502020204030204"/>
              </a:rPr>
              <a:t>3.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Опишіть алгоритм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зміни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яскравості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та контрасту </a:t>
            </a:r>
            <a:r>
              <a:rPr lang="ru-RU" dirty="0" err="1">
                <a:solidFill>
                  <a:srgbClr val="181C27"/>
                </a:solidFill>
                <a:ea typeface="+mn-lt"/>
                <a:cs typeface="+mn-lt"/>
              </a:rPr>
              <a:t>зображення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. </a:t>
            </a:r>
            <a:endParaRPr lang="ru-RU" dirty="0">
              <a:solidFill>
                <a:srgbClr val="181C27"/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На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яскравість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вихідного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зображення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впливає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зміна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коефіцієнта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. Для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негативних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значень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зображення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темніє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, а для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позитивних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стає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яскравішим.Зміна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контрасту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здійснюється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завдяки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зміні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коефіцієнта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.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Якщо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коефіцієнт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більший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за 1, то і контраст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більший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, в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протилежному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випадку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–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менший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ru-RU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627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112A9E2-FA39-2EA8-8722-CCB88310D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68" y="-5154"/>
            <a:ext cx="12197937" cy="68649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ea typeface="Calibri" panose="020F0502020204030204"/>
                <a:cs typeface="Calibri" panose="020F0502020204030204"/>
              </a:rPr>
              <a:t>4.</a:t>
            </a:r>
            <a:r>
              <a:rPr lang="ru-RU" dirty="0">
                <a:ea typeface="+mn-lt"/>
                <a:cs typeface="+mn-lt"/>
              </a:rPr>
              <a:t>Яка система </a:t>
            </a:r>
            <a:r>
              <a:rPr lang="ru-RU" err="1">
                <a:ea typeface="+mn-lt"/>
                <a:cs typeface="+mn-lt"/>
              </a:rPr>
              <a:t>може</a:t>
            </a:r>
            <a:r>
              <a:rPr lang="ru-RU" dirty="0">
                <a:ea typeface="+mn-lt"/>
                <a:cs typeface="+mn-lt"/>
              </a:rPr>
              <a:t> бути </a:t>
            </a:r>
            <a:r>
              <a:rPr lang="ru-RU" err="1">
                <a:ea typeface="+mn-lt"/>
                <a:cs typeface="+mn-lt"/>
              </a:rPr>
              <a:t>використана</a:t>
            </a:r>
            <a:r>
              <a:rPr lang="ru-RU" dirty="0">
                <a:ea typeface="+mn-lt"/>
                <a:cs typeface="+mn-lt"/>
              </a:rPr>
              <a:t> для </a:t>
            </a:r>
            <a:r>
              <a:rPr lang="ru-RU" err="1">
                <a:ea typeface="+mn-lt"/>
                <a:cs typeface="+mn-lt"/>
              </a:rPr>
              <a:t>компенсації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нелінійної</a:t>
            </a:r>
            <a:r>
              <a:rPr lang="ru-RU" dirty="0">
                <a:ea typeface="+mn-lt"/>
                <a:cs typeface="+mn-lt"/>
              </a:rPr>
              <a:t> характеристики </a:t>
            </a:r>
            <a:r>
              <a:rPr lang="ru-RU" err="1">
                <a:ea typeface="+mn-lt"/>
                <a:cs typeface="+mn-lt"/>
              </a:rPr>
              <a:t>монітора</a:t>
            </a:r>
            <a:r>
              <a:rPr lang="ru-RU" dirty="0">
                <a:ea typeface="+mn-lt"/>
                <a:cs typeface="+mn-lt"/>
              </a:rPr>
              <a:t>?</a:t>
            </a:r>
            <a:endParaRPr lang="ru-RU" dirty="0"/>
          </a:p>
          <a:p>
            <a:pPr>
              <a:buNone/>
            </a:pP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   Один з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методів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компенсації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нелінійної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характеристики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монітора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-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це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використання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системи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, яка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називається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"гамма-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корекція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". Гамма-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корекція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збалансовує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тонову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характеристику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монітора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,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змінюючи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значення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яскравості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,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щоб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скоригувати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нелінійність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. Вона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може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бути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реалізована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як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апаратна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або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програмна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функція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181C27"/>
                </a:solidFill>
                <a:ea typeface="+mn-lt"/>
                <a:cs typeface="+mn-lt"/>
              </a:rPr>
              <a:t>монітора</a:t>
            </a:r>
            <a:r>
              <a:rPr lang="ru-RU" dirty="0">
                <a:solidFill>
                  <a:srgbClr val="181C27"/>
                </a:solidFill>
                <a:ea typeface="+mn-lt"/>
                <a:cs typeface="+mn-lt"/>
              </a:rPr>
              <a:t>.</a:t>
            </a:r>
            <a:endParaRPr lang="ru-RU" dirty="0"/>
          </a:p>
          <a:p>
            <a:pPr>
              <a:buNone/>
            </a:pPr>
            <a:endParaRPr lang="ru-RU" dirty="0">
              <a:solidFill>
                <a:srgbClr val="181C27"/>
              </a:solidFill>
            </a:endParaRPr>
          </a:p>
          <a:p>
            <a:pPr marL="0" indent="0">
              <a:buNone/>
            </a:pPr>
            <a:r>
              <a:rPr lang="en-US" dirty="0"/>
              <a:t>5.</a:t>
            </a:r>
            <a:r>
              <a:rPr lang="en-US" dirty="0">
                <a:ea typeface="+mn-lt"/>
                <a:cs typeface="+mn-lt"/>
              </a:rPr>
              <a:t>Опишіть </a:t>
            </a:r>
            <a:r>
              <a:rPr lang="en-US" dirty="0" err="1">
                <a:ea typeface="+mn-lt"/>
                <a:cs typeface="+mn-lt"/>
              </a:rPr>
              <a:t>принцип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роботи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системи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гама-корекції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>
              <a:buNone/>
            </a:pPr>
            <a:r>
              <a:rPr lang="en-US" dirty="0" err="1">
                <a:ea typeface="+mn-lt"/>
                <a:cs typeface="+mn-lt"/>
              </a:rPr>
              <a:t>Реалізація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системи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гама-корекції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складається</a:t>
            </a:r>
            <a:r>
              <a:rPr lang="en-US" dirty="0">
                <a:ea typeface="+mn-lt"/>
                <a:cs typeface="+mn-lt"/>
              </a:rPr>
              <a:t> з </a:t>
            </a:r>
            <a:r>
              <a:rPr lang="en-US" dirty="0" err="1">
                <a:ea typeface="+mn-lt"/>
                <a:cs typeface="+mn-lt"/>
              </a:rPr>
              <a:t>трьох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частин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Насамперед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потрібно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написати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функцію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яка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виконує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перетворення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описане</a:t>
            </a:r>
            <a:r>
              <a:rPr lang="en-US" dirty="0">
                <a:ea typeface="+mn-lt"/>
                <a:cs typeface="+mn-lt"/>
              </a:rPr>
              <a:t> у </a:t>
            </a:r>
            <a:r>
              <a:rPr lang="en-US" dirty="0" err="1">
                <a:ea typeface="+mn-lt"/>
                <a:cs typeface="+mn-lt"/>
              </a:rPr>
              <a:t>формулі</a:t>
            </a:r>
            <a:r>
              <a:rPr lang="en-US" dirty="0">
                <a:ea typeface="+mn-lt"/>
                <a:cs typeface="+mn-lt"/>
              </a:rPr>
              <a:t> 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заданого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зображення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потім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використовувати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функцію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допомогою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двох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простих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програм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Перша</a:t>
            </a:r>
            <a:r>
              <a:rPr lang="en-US" dirty="0">
                <a:ea typeface="+mn-lt"/>
                <a:cs typeface="+mn-lt"/>
              </a:rPr>
              <a:t> з </a:t>
            </a:r>
            <a:r>
              <a:rPr lang="en-US" dirty="0" err="1">
                <a:ea typeface="+mn-lt"/>
                <a:cs typeface="+mn-lt"/>
              </a:rPr>
              <a:t>них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має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проілюструвати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як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працює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трансформація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допомогою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формули</a:t>
            </a:r>
            <a:r>
              <a:rPr lang="en-US" dirty="0">
                <a:ea typeface="+mn-lt"/>
                <a:cs typeface="+mn-lt"/>
              </a:rPr>
              <a:t>), </a:t>
            </a:r>
            <a:r>
              <a:rPr lang="en-US" dirty="0" err="1">
                <a:ea typeface="+mn-lt"/>
                <a:cs typeface="+mn-lt"/>
              </a:rPr>
              <a:t>друга</a:t>
            </a:r>
            <a:r>
              <a:rPr lang="en-US" dirty="0">
                <a:ea typeface="+mn-lt"/>
                <a:cs typeface="+mn-lt"/>
              </a:rPr>
              <a:t> – </a:t>
            </a:r>
            <a:r>
              <a:rPr lang="en-US" dirty="0" err="1">
                <a:ea typeface="+mn-lt"/>
                <a:cs typeface="+mn-lt"/>
              </a:rPr>
              <a:t>показати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як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виглядає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зображення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відтворене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моніторі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без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застосування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корекції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та</a:t>
            </a:r>
            <a:r>
              <a:rPr lang="en-US" dirty="0">
                <a:ea typeface="+mn-lt"/>
                <a:cs typeface="+mn-lt"/>
              </a:rPr>
              <a:t> з </a:t>
            </a:r>
            <a:r>
              <a:rPr lang="en-US" dirty="0" err="1">
                <a:ea typeface="+mn-lt"/>
                <a:cs typeface="+mn-lt"/>
              </a:rPr>
              <a:t>нею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1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384DD15-6B74-1A32-A60A-C1F36BEC6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241" y="-933"/>
            <a:ext cx="12196482" cy="68614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 dirty="0">
                <a:cs typeface="Calibri" panose="020F0502020204030204"/>
              </a:rPr>
              <a:t>6.Опишіть </a:t>
            </a:r>
            <a:r>
              <a:rPr lang="en-US" sz="2600" err="1">
                <a:cs typeface="Calibri" panose="020F0502020204030204"/>
              </a:rPr>
              <a:t>принцип</a:t>
            </a:r>
            <a:r>
              <a:rPr lang="en-US" sz="2600" dirty="0">
                <a:cs typeface="Calibri" panose="020F0502020204030204"/>
              </a:rPr>
              <a:t> </a:t>
            </a:r>
            <a:r>
              <a:rPr lang="en-US" sz="2600" err="1">
                <a:cs typeface="Calibri" panose="020F0502020204030204"/>
              </a:rPr>
              <a:t>згорткового</a:t>
            </a:r>
            <a:r>
              <a:rPr lang="en-US" sz="2600" dirty="0">
                <a:cs typeface="Calibri" panose="020F0502020204030204"/>
              </a:rPr>
              <a:t> </a:t>
            </a:r>
            <a:r>
              <a:rPr lang="en-US" sz="2600" err="1">
                <a:cs typeface="Calibri" panose="020F0502020204030204"/>
              </a:rPr>
              <a:t>перетворення</a:t>
            </a:r>
            <a:r>
              <a:rPr lang="en-US" sz="2600" dirty="0">
                <a:cs typeface="Calibri" panose="020F0502020204030204"/>
              </a:rPr>
              <a:t>.</a:t>
            </a:r>
            <a:endParaRPr lang="ru-RU" dirty="0">
              <a:cs typeface="Calibri" panose="020F0502020204030204"/>
            </a:endParaRPr>
          </a:p>
          <a:p>
            <a:pPr>
              <a:buNone/>
            </a:pPr>
            <a:r>
              <a:rPr lang="en-US" sz="2600" dirty="0" err="1">
                <a:ea typeface="+mn-lt"/>
                <a:cs typeface="+mn-lt"/>
              </a:rPr>
              <a:t>Навколо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пікселя</a:t>
            </a:r>
            <a:r>
              <a:rPr lang="en-US" sz="2600" dirty="0">
                <a:ea typeface="+mn-lt"/>
                <a:cs typeface="+mn-lt"/>
              </a:rPr>
              <a:t> X </a:t>
            </a:r>
            <a:r>
              <a:rPr lang="en-US" sz="2600" dirty="0" err="1">
                <a:ea typeface="+mn-lt"/>
                <a:cs typeface="+mn-lt"/>
              </a:rPr>
              <a:t>вихідного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зображення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будується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так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зване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вікно</a:t>
            </a:r>
            <a:r>
              <a:rPr lang="en-US" sz="2600" dirty="0">
                <a:ea typeface="+mn-lt"/>
                <a:cs typeface="+mn-lt"/>
              </a:rPr>
              <a:t>. </a:t>
            </a:r>
            <a:r>
              <a:rPr lang="en-US" sz="2600" dirty="0" err="1">
                <a:ea typeface="+mn-lt"/>
                <a:cs typeface="+mn-lt"/>
              </a:rPr>
              <a:t>Яскравість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окремих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пік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селів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вікна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множать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на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відповідні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числа</a:t>
            </a:r>
            <a:r>
              <a:rPr lang="en-US" sz="2600" dirty="0">
                <a:ea typeface="+mn-lt"/>
                <a:cs typeface="+mn-lt"/>
              </a:rPr>
              <a:t>, </a:t>
            </a:r>
            <a:r>
              <a:rPr lang="en-US" sz="2600" dirty="0" err="1">
                <a:ea typeface="+mn-lt"/>
                <a:cs typeface="+mn-lt"/>
              </a:rPr>
              <a:t>які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містяться</a:t>
            </a:r>
            <a:r>
              <a:rPr lang="en-US" sz="2600" dirty="0">
                <a:ea typeface="+mn-lt"/>
                <a:cs typeface="+mn-lt"/>
              </a:rPr>
              <a:t> в </a:t>
            </a:r>
            <a:r>
              <a:rPr lang="en-US" sz="2600" dirty="0" err="1">
                <a:ea typeface="+mn-lt"/>
                <a:cs typeface="+mn-lt"/>
              </a:rPr>
              <a:t>масиві</a:t>
            </a:r>
            <a:r>
              <a:rPr lang="en-US" sz="2600" dirty="0">
                <a:ea typeface="+mn-lt"/>
                <a:cs typeface="+mn-lt"/>
              </a:rPr>
              <a:t> H, </a:t>
            </a:r>
            <a:r>
              <a:rPr lang="en-US" sz="2600" dirty="0" err="1">
                <a:ea typeface="+mn-lt"/>
                <a:cs typeface="+mn-lt"/>
              </a:rPr>
              <a:t>що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називається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маска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згортки</a:t>
            </a:r>
            <a:r>
              <a:rPr lang="en-US" sz="2600" dirty="0">
                <a:ea typeface="+mn-lt"/>
                <a:cs typeface="+mn-lt"/>
              </a:rPr>
              <a:t>, і </a:t>
            </a:r>
            <a:r>
              <a:rPr lang="en-US" sz="2600" dirty="0" err="1">
                <a:ea typeface="+mn-lt"/>
                <a:cs typeface="+mn-lt"/>
              </a:rPr>
              <a:t>результати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всіх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множень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підсумовуються</a:t>
            </a:r>
            <a:r>
              <a:rPr lang="en-US" sz="2600" dirty="0">
                <a:ea typeface="+mn-lt"/>
                <a:cs typeface="+mn-lt"/>
              </a:rPr>
              <a:t>. </a:t>
            </a:r>
            <a:r>
              <a:rPr lang="en-US" sz="2600" dirty="0" err="1">
                <a:ea typeface="+mn-lt"/>
                <a:cs typeface="+mn-lt"/>
              </a:rPr>
              <a:t>Сума</a:t>
            </a:r>
            <a:r>
              <a:rPr lang="en-US" sz="2600" dirty="0">
                <a:ea typeface="+mn-lt"/>
                <a:cs typeface="+mn-lt"/>
              </a:rPr>
              <a:t>, </a:t>
            </a:r>
            <a:r>
              <a:rPr lang="en-US" sz="2600" dirty="0" err="1">
                <a:ea typeface="+mn-lt"/>
                <a:cs typeface="+mn-lt"/>
              </a:rPr>
              <a:t>обчислена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на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попередньому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етапі</a:t>
            </a:r>
            <a:r>
              <a:rPr lang="en-US" sz="2600" dirty="0">
                <a:ea typeface="+mn-lt"/>
                <a:cs typeface="+mn-lt"/>
              </a:rPr>
              <a:t>, </a:t>
            </a:r>
            <a:r>
              <a:rPr lang="en-US" sz="2600" dirty="0" err="1">
                <a:ea typeface="+mn-lt"/>
                <a:cs typeface="+mn-lt"/>
              </a:rPr>
              <a:t>нормалізується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шляхом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ділення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на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суму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елементів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маски</a:t>
            </a:r>
            <a:r>
              <a:rPr lang="en-US" sz="2600" dirty="0">
                <a:ea typeface="+mn-lt"/>
                <a:cs typeface="+mn-lt"/>
              </a:rPr>
              <a:t>. </a:t>
            </a:r>
            <a:r>
              <a:rPr lang="en-US" sz="2600" dirty="0" err="1">
                <a:ea typeface="+mn-lt"/>
                <a:cs typeface="+mn-lt"/>
              </a:rPr>
              <a:t>Результатом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цієї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операції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вважається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яскравість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пікселя</a:t>
            </a:r>
            <a:r>
              <a:rPr lang="en-US" sz="2600" dirty="0">
                <a:ea typeface="+mn-lt"/>
                <a:cs typeface="+mn-lt"/>
              </a:rPr>
              <a:t> Y </a:t>
            </a:r>
            <a:r>
              <a:rPr lang="en-US" sz="2600" dirty="0" err="1">
                <a:ea typeface="+mn-lt"/>
                <a:cs typeface="+mn-lt"/>
              </a:rPr>
              <a:t>кінцевого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зображення</a:t>
            </a:r>
            <a:r>
              <a:rPr lang="en-US" sz="2600" dirty="0">
                <a:ea typeface="+mn-lt"/>
                <a:cs typeface="+mn-lt"/>
              </a:rPr>
              <a:t>. </a:t>
            </a:r>
            <a:r>
              <a:rPr lang="en-US" sz="2600" dirty="0" err="1">
                <a:ea typeface="+mn-lt"/>
                <a:cs typeface="+mn-lt"/>
              </a:rPr>
              <a:t>Нормалізація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гарантує</a:t>
            </a:r>
            <a:r>
              <a:rPr lang="en-US" sz="2600" dirty="0">
                <a:ea typeface="+mn-lt"/>
                <a:cs typeface="+mn-lt"/>
              </a:rPr>
              <a:t>, </a:t>
            </a:r>
            <a:r>
              <a:rPr lang="en-US" sz="2600" dirty="0" err="1">
                <a:ea typeface="+mn-lt"/>
                <a:cs typeface="+mn-lt"/>
              </a:rPr>
              <a:t>що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значення</a:t>
            </a:r>
            <a:r>
              <a:rPr lang="en-US" sz="2600" dirty="0">
                <a:ea typeface="+mn-lt"/>
                <a:cs typeface="+mn-lt"/>
              </a:rPr>
              <a:t> Y </a:t>
            </a:r>
            <a:r>
              <a:rPr lang="en-US" sz="2600" dirty="0" err="1">
                <a:ea typeface="+mn-lt"/>
                <a:cs typeface="+mn-lt"/>
              </a:rPr>
              <a:t>не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перевищує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діапазон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яскравості</a:t>
            </a:r>
            <a:r>
              <a:rPr lang="en-US" sz="2600" dirty="0">
                <a:ea typeface="+mn-lt"/>
                <a:cs typeface="+mn-lt"/>
              </a:rPr>
              <a:t>, </a:t>
            </a:r>
            <a:r>
              <a:rPr lang="en-US" sz="2600" dirty="0" err="1">
                <a:ea typeface="+mn-lt"/>
                <a:cs typeface="+mn-lt"/>
              </a:rPr>
              <a:t>визначений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форматом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зображення</a:t>
            </a:r>
            <a:r>
              <a:rPr lang="en-US" sz="2600" dirty="0">
                <a:ea typeface="+mn-lt"/>
                <a:cs typeface="+mn-lt"/>
              </a:rPr>
              <a:t>.</a:t>
            </a:r>
            <a:endParaRPr lang="ru-RU" dirty="0">
              <a:ea typeface="+mn-lt"/>
              <a:cs typeface="+mn-lt"/>
            </a:endParaRPr>
          </a:p>
          <a:p>
            <a:pPr>
              <a:buNone/>
            </a:pPr>
            <a:r>
              <a:rPr lang="en-US" sz="2600" dirty="0">
                <a:cs typeface="Calibri" panose="020F0502020204030204"/>
              </a:rPr>
              <a:t>7.</a:t>
            </a:r>
            <a:r>
              <a:rPr lang="en-US" sz="2600" dirty="0">
                <a:ea typeface="+mn-lt"/>
                <a:cs typeface="+mn-lt"/>
              </a:rPr>
              <a:t>В </a:t>
            </a:r>
            <a:r>
              <a:rPr lang="en-US" sz="2600" dirty="0" err="1">
                <a:ea typeface="+mn-lt"/>
                <a:cs typeface="+mn-lt"/>
              </a:rPr>
              <a:t>чому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полягає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низькочастотна</a:t>
            </a:r>
            <a:r>
              <a:rPr lang="en-US" sz="2600" dirty="0">
                <a:ea typeface="+mn-lt"/>
                <a:cs typeface="+mn-lt"/>
              </a:rPr>
              <a:t> фільтрація?</a:t>
            </a:r>
            <a:endParaRPr lang="en-US" sz="2600" dirty="0">
              <a:cs typeface="Calibri" panose="020F0502020204030204"/>
            </a:endParaRPr>
          </a:p>
          <a:p>
            <a:pPr>
              <a:buNone/>
            </a:pPr>
            <a:r>
              <a:rPr lang="en-US" sz="2600" err="1">
                <a:ea typeface="+mn-lt"/>
                <a:cs typeface="+mn-lt"/>
              </a:rPr>
              <a:t>Низькочастотна</a:t>
            </a:r>
            <a:r>
              <a:rPr lang="en-US" sz="2600">
                <a:ea typeface="+mn-lt"/>
                <a:cs typeface="+mn-lt"/>
              </a:rPr>
              <a:t> </a:t>
            </a:r>
            <a:r>
              <a:rPr lang="en-US" sz="2600" err="1">
                <a:ea typeface="+mn-lt"/>
                <a:cs typeface="+mn-lt"/>
              </a:rPr>
              <a:t>фільтрація</a:t>
            </a:r>
            <a:r>
              <a:rPr lang="en-US" sz="2600">
                <a:ea typeface="+mn-lt"/>
                <a:cs typeface="+mn-lt"/>
              </a:rPr>
              <a:t> – це додаткове згладження сигналу. Після фільтрації зображення стало дещо розмитим. Краї предметів розмилися, а деталі стали менш чіткими. З іншого ж боку, фільтрація зменшує незначні порушення, наприклад, неправильне відображення окремих пікселів.</a:t>
            </a:r>
            <a:endParaRPr lang="en-US"/>
          </a:p>
          <a:p>
            <a:pPr>
              <a:buNone/>
            </a:pPr>
            <a:r>
              <a:rPr lang="en-US" sz="2600" dirty="0">
                <a:cs typeface="Calibri" panose="020F0502020204030204"/>
              </a:rPr>
              <a:t>8.</a:t>
            </a:r>
            <a:r>
              <a:rPr lang="en-US" sz="2600" dirty="0">
                <a:ea typeface="+mn-lt"/>
                <a:cs typeface="+mn-lt"/>
              </a:rPr>
              <a:t>В </a:t>
            </a:r>
            <a:r>
              <a:rPr lang="en-US" sz="2600" dirty="0" err="1">
                <a:ea typeface="+mn-lt"/>
                <a:cs typeface="+mn-lt"/>
              </a:rPr>
              <a:t>чому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полягає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високочастотна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фільтрація</a:t>
            </a:r>
            <a:r>
              <a:rPr lang="en-US" sz="2600" dirty="0">
                <a:ea typeface="+mn-lt"/>
                <a:cs typeface="+mn-lt"/>
              </a:rPr>
              <a:t>, </a:t>
            </a:r>
            <a:r>
              <a:rPr lang="en-US" sz="2600" dirty="0" err="1">
                <a:ea typeface="+mn-lt"/>
                <a:cs typeface="+mn-lt"/>
              </a:rPr>
              <a:t>виявлення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контурів</a:t>
            </a:r>
            <a:r>
              <a:rPr lang="en-US" sz="2600" dirty="0">
                <a:ea typeface="+mn-lt"/>
                <a:cs typeface="+mn-lt"/>
              </a:rPr>
              <a:t>?</a:t>
            </a:r>
            <a:endParaRPr lang="en-US" sz="2600" dirty="0">
              <a:cs typeface="Calibri" panose="020F0502020204030204"/>
            </a:endParaRPr>
          </a:p>
          <a:p>
            <a:pPr>
              <a:buNone/>
            </a:pPr>
            <a:r>
              <a:rPr lang="en-US" sz="2600" dirty="0" err="1">
                <a:ea typeface="+mn-lt"/>
                <a:cs typeface="+mn-lt"/>
              </a:rPr>
              <a:t>Високочастотна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фільтрація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підвищує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різкість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зображення</a:t>
            </a:r>
            <a:r>
              <a:rPr lang="en-US" sz="2600" dirty="0">
                <a:ea typeface="+mn-lt"/>
                <a:cs typeface="+mn-lt"/>
              </a:rPr>
              <a:t>, </a:t>
            </a:r>
            <a:r>
              <a:rPr lang="en-US" sz="2600" dirty="0" err="1">
                <a:ea typeface="+mn-lt"/>
                <a:cs typeface="+mn-lt"/>
              </a:rPr>
              <a:t>ослаблюючи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низькі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частоти</a:t>
            </a:r>
            <a:r>
              <a:rPr lang="en-US" sz="2600" dirty="0">
                <a:ea typeface="+mn-lt"/>
                <a:cs typeface="+mn-lt"/>
              </a:rPr>
              <a:t> і </a:t>
            </a:r>
            <a:r>
              <a:rPr lang="en-US" sz="2600" dirty="0" err="1">
                <a:ea typeface="+mn-lt"/>
                <a:cs typeface="+mn-lt"/>
              </a:rPr>
              <a:t>залишаючи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високі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частоти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перетворення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відносно</a:t>
            </a:r>
            <a:r>
              <a:rPr lang="en-US" sz="2600" dirty="0">
                <a:ea typeface="+mn-lt"/>
                <a:cs typeface="+mn-lt"/>
              </a:rPr>
              <a:t> </a:t>
            </a:r>
            <a:r>
              <a:rPr lang="en-US" sz="2600" dirty="0" err="1">
                <a:ea typeface="+mn-lt"/>
                <a:cs typeface="+mn-lt"/>
              </a:rPr>
              <a:t>незмінними</a:t>
            </a:r>
            <a:r>
              <a:rPr lang="en-US" sz="2600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None/>
            </a:pPr>
            <a:endParaRPr lang="en-US" sz="2600" dirty="0">
              <a:cs typeface="Calibri" panose="020F0502020204030204"/>
            </a:endParaRPr>
          </a:p>
          <a:p>
            <a:pPr>
              <a:buNone/>
            </a:pPr>
            <a:endParaRPr lang="en-US" sz="2600" dirty="0">
              <a:cs typeface="Calibri" panose="020F0502020204030204"/>
            </a:endParaRPr>
          </a:p>
          <a:p>
            <a:pPr marL="0" indent="0">
              <a:buNone/>
            </a:pPr>
            <a:endParaRPr lang="en-US" sz="26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44537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318ACF1-03EE-753F-F051-FC733CC75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68" y="4742"/>
            <a:ext cx="12197937" cy="6855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 panose="020F0502020204030204"/>
              </a:rPr>
              <a:t>9.</a:t>
            </a:r>
            <a:r>
              <a:rPr lang="ru-RU" dirty="0">
                <a:ea typeface="+mn-lt"/>
                <a:cs typeface="+mn-lt"/>
              </a:rPr>
              <a:t>Запишіть </a:t>
            </a:r>
            <a:r>
              <a:rPr lang="ru-RU" dirty="0" err="1">
                <a:ea typeface="+mn-lt"/>
                <a:cs typeface="+mn-lt"/>
              </a:rPr>
              <a:t>узагальнене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рівняння</a:t>
            </a:r>
            <a:r>
              <a:rPr lang="ru-RU" dirty="0">
                <a:ea typeface="+mn-lt"/>
                <a:cs typeface="+mn-lt"/>
              </a:rPr>
              <a:t> для </a:t>
            </a:r>
            <a:r>
              <a:rPr lang="ru-RU" dirty="0" err="1">
                <a:ea typeface="+mn-lt"/>
                <a:cs typeface="+mn-lt"/>
              </a:rPr>
              <a:t>опису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цифрової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фільтрації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f(</a:t>
            </a:r>
            <a:r>
              <a:rPr lang="ru-RU" dirty="0" err="1">
                <a:ea typeface="+mn-lt"/>
                <a:cs typeface="+mn-lt"/>
              </a:rPr>
              <a:t>x,y</a:t>
            </a:r>
            <a:r>
              <a:rPr lang="ru-RU" dirty="0">
                <a:ea typeface="+mn-lt"/>
                <a:cs typeface="+mn-lt"/>
              </a:rPr>
              <a:t>) – </a:t>
            </a:r>
            <a:r>
              <a:rPr lang="ru-RU" dirty="0" err="1">
                <a:ea typeface="+mn-lt"/>
                <a:cs typeface="+mn-lt"/>
              </a:rPr>
              <a:t>вихідне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зображення</a:t>
            </a:r>
            <a:r>
              <a:rPr lang="ru-RU" dirty="0">
                <a:ea typeface="+mn-lt"/>
                <a:cs typeface="+mn-lt"/>
              </a:rPr>
              <a:t>, g(</a:t>
            </a:r>
            <a:r>
              <a:rPr lang="ru-RU" dirty="0" err="1">
                <a:ea typeface="+mn-lt"/>
                <a:cs typeface="+mn-lt"/>
              </a:rPr>
              <a:t>x,y</a:t>
            </a:r>
            <a:r>
              <a:rPr lang="ru-RU" dirty="0">
                <a:ea typeface="+mn-lt"/>
                <a:cs typeface="+mn-lt"/>
              </a:rPr>
              <a:t>) – </a:t>
            </a:r>
            <a:r>
              <a:rPr lang="ru-RU" dirty="0" err="1">
                <a:ea typeface="+mn-lt"/>
                <a:cs typeface="+mn-lt"/>
              </a:rPr>
              <a:t>кінцеве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зображення</a:t>
            </a:r>
            <a:r>
              <a:rPr lang="ru-RU" dirty="0">
                <a:ea typeface="+mn-lt"/>
                <a:cs typeface="+mn-lt"/>
              </a:rPr>
              <a:t>, </a:t>
            </a:r>
          </a:p>
          <a:p>
            <a:pPr>
              <a:buNone/>
            </a:pPr>
            <a:r>
              <a:rPr lang="ru-RU" dirty="0">
                <a:ea typeface="+mn-lt"/>
                <a:cs typeface="+mn-lt"/>
              </a:rPr>
              <a:t> T – оператор, </a:t>
            </a:r>
            <a:r>
              <a:rPr lang="ru-RU" dirty="0" err="1">
                <a:ea typeface="+mn-lt"/>
                <a:cs typeface="+mn-lt"/>
              </a:rPr>
              <a:t>що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діє</a:t>
            </a:r>
            <a:r>
              <a:rPr lang="ru-RU" dirty="0">
                <a:ea typeface="+mn-lt"/>
                <a:cs typeface="+mn-lt"/>
              </a:rPr>
              <a:t> на f у </a:t>
            </a:r>
            <a:r>
              <a:rPr lang="ru-RU" dirty="0" err="1">
                <a:ea typeface="+mn-lt"/>
                <a:cs typeface="+mn-lt"/>
              </a:rPr>
              <a:t>певному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оточенні</a:t>
            </a:r>
            <a:r>
              <a:rPr lang="ru-RU" dirty="0">
                <a:ea typeface="+mn-lt"/>
                <a:cs typeface="+mn-lt"/>
              </a:rPr>
              <a:t> точки з координатами.</a:t>
            </a:r>
            <a:r>
              <a:rPr lang="ru-RU" dirty="0">
                <a:cs typeface="Calibri" panose="020F0502020204030204"/>
              </a:rPr>
              <a:t> </a:t>
            </a:r>
            <a:endParaRPr lang="en-US" sz="2400" dirty="0">
              <a:cs typeface="Calibri" panose="020F0502020204030204"/>
            </a:endParaRPr>
          </a:p>
          <a:p>
            <a:pPr>
              <a:buNone/>
            </a:pPr>
            <a:r>
              <a:rPr lang="ru-RU" dirty="0">
                <a:cs typeface="Calibri" panose="020F0502020204030204"/>
              </a:rPr>
              <a:t>10.Опишіть </a:t>
            </a:r>
            <a:r>
              <a:rPr lang="ru-RU" err="1">
                <a:cs typeface="Calibri" panose="020F0502020204030204"/>
              </a:rPr>
              <a:t>механізм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err="1">
                <a:cs typeface="Calibri" panose="020F0502020204030204"/>
              </a:rPr>
              <a:t>згорткової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err="1">
                <a:cs typeface="Calibri" panose="020F0502020204030204"/>
              </a:rPr>
              <a:t>фільтрації</a:t>
            </a:r>
            <a:r>
              <a:rPr lang="ru-RU" dirty="0">
                <a:cs typeface="Calibri" panose="020F0502020204030204"/>
              </a:rPr>
              <a:t> </a:t>
            </a:r>
            <a:r>
              <a:rPr lang="ru-RU" err="1">
                <a:cs typeface="Calibri" panose="020F0502020204030204"/>
              </a:rPr>
              <a:t>зображення</a:t>
            </a:r>
            <a:r>
              <a:rPr lang="ru-RU" dirty="0">
                <a:cs typeface="Calibri" panose="020F0502020204030204"/>
              </a:rPr>
              <a:t> за </a:t>
            </a:r>
            <a:r>
              <a:rPr lang="ru-RU" err="1">
                <a:cs typeface="Calibri" panose="020F0502020204030204"/>
              </a:rPr>
              <a:t>допомогою</a:t>
            </a:r>
            <a:r>
              <a:rPr lang="ru-RU" dirty="0">
                <a:cs typeface="Calibri" panose="020F0502020204030204"/>
              </a:rPr>
              <a:t> маски 3х3.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Механізм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згорткової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фільтрації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зображення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з маскою 3х3 є одним з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основних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методів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обробки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зображень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.</a:t>
            </a:r>
            <a:r>
              <a:rPr lang="ru-RU" sz="2400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Цей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механізм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використовується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для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виконання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різних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завдань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, таких як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видалення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шуму,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розмиття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,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розшаровування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та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виокремлення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об'єктів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.</a:t>
            </a:r>
            <a:r>
              <a:rPr lang="ru-RU" sz="2400" dirty="0">
                <a:solidFill>
                  <a:srgbClr val="181C27"/>
                </a:solidFill>
                <a:cs typeface="Calibri" panose="020F0502020204030204"/>
              </a:rPr>
              <a:t> 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Маска 3х3 -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це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матриця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розміром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3 на 3, яка скользить по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всьому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зображенню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і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виконує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згортку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.</a:t>
            </a:r>
            <a:r>
              <a:rPr lang="ru-RU" sz="2400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Кожен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піксель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зображення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пропускається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через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цю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маску, а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значення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пікселів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помножуються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на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відповідні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ваги в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масці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.</a:t>
            </a:r>
            <a:r>
              <a:rPr lang="ru-RU" sz="2400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Результатом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згортки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є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нове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зображення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, де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кожен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піксель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представляє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суму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значень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вагованих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пікселів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з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оригінального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зображення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,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що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перекриваються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маскою.</a:t>
            </a:r>
            <a:r>
              <a:rPr lang="ru-RU" sz="2400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Алгоритм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згорткової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фільтрації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можна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описати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 panose="020F0502020204030204"/>
              </a:rPr>
              <a:t>наступним</a:t>
            </a:r>
            <a:r>
              <a:rPr lang="ru-RU" dirty="0">
                <a:solidFill>
                  <a:srgbClr val="181C27"/>
                </a:solidFill>
                <a:cs typeface="Calibri" panose="020F0502020204030204"/>
              </a:rPr>
              <a:t> чином</a:t>
            </a:r>
            <a:r>
              <a:rPr lang="ru-RU" sz="2400" dirty="0">
                <a:solidFill>
                  <a:srgbClr val="181C27"/>
                </a:solidFill>
                <a:cs typeface="Calibri" panose="020F0502020204030204"/>
              </a:rPr>
              <a:t>:</a:t>
            </a:r>
            <a:endParaRPr lang="ru-RU" dirty="0">
              <a:cs typeface="Calibri" panose="020F0502020204030204"/>
            </a:endParaRPr>
          </a:p>
          <a:p>
            <a:pPr marL="0" indent="0">
              <a:buNone/>
            </a:pP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50824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2E61F3C-F89D-7E6B-BF55-BA82CF53E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" y="-933"/>
            <a:ext cx="12185276" cy="68614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600" b="1" dirty="0">
                <a:solidFill>
                  <a:srgbClr val="181C27"/>
                </a:solidFill>
                <a:cs typeface="Calibri"/>
              </a:rPr>
              <a:t>1. </a:t>
            </a:r>
            <a:r>
              <a:rPr lang="ru-RU" dirty="0" err="1">
                <a:solidFill>
                  <a:srgbClr val="181C27"/>
                </a:solidFill>
                <a:cs typeface="Calibri"/>
              </a:rPr>
              <a:t>Взяти</a:t>
            </a:r>
            <a:r>
              <a:rPr lang="ru-RU" dirty="0">
                <a:solidFill>
                  <a:srgbClr val="181C27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181C27"/>
                </a:solidFill>
                <a:cs typeface="Calibri"/>
              </a:rPr>
              <a:t>піксель</a:t>
            </a:r>
            <a:r>
              <a:rPr lang="ru-RU" dirty="0">
                <a:solidFill>
                  <a:srgbClr val="181C27"/>
                </a:solidFill>
                <a:cs typeface="Calibri"/>
              </a:rPr>
              <a:t> центрального </a:t>
            </a:r>
            <a:r>
              <a:rPr lang="ru-RU" dirty="0" err="1">
                <a:solidFill>
                  <a:srgbClr val="181C27"/>
                </a:solidFill>
                <a:cs typeface="Calibri"/>
              </a:rPr>
              <a:t>пікселя</a:t>
            </a:r>
            <a:r>
              <a:rPr lang="ru-RU">
                <a:solidFill>
                  <a:srgbClr val="181C27"/>
                </a:solidFill>
                <a:cs typeface="Calibri"/>
              </a:rPr>
              <a:t> маски  та зображення, зіставити їх значення та помножити їх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.</a:t>
            </a:r>
            <a:endParaRPr lang="ru-RU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ru-RU" sz="2600" b="1">
                <a:solidFill>
                  <a:srgbClr val="181C27"/>
                </a:solidFill>
                <a:cs typeface="Calibri"/>
              </a:rPr>
              <a:t>2. </a:t>
            </a:r>
            <a:r>
              <a:rPr lang="ru-RU">
                <a:solidFill>
                  <a:srgbClr val="181C27"/>
                </a:solidFill>
                <a:cs typeface="Calibri"/>
              </a:rPr>
              <a:t>Перейти до сусідніх пікселів зображення та відповідних ваг маски.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</a:t>
            </a:r>
            <a:endParaRPr lang="ru-RU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ru-RU" sz="2600" b="1" dirty="0">
                <a:solidFill>
                  <a:srgbClr val="181C27"/>
                </a:solidFill>
                <a:cs typeface="Calibri"/>
              </a:rPr>
              <a:t>3. </a:t>
            </a:r>
            <a:r>
              <a:rPr lang="ru-RU" err="1">
                <a:solidFill>
                  <a:srgbClr val="181C27"/>
                </a:solidFill>
                <a:cs typeface="Calibri"/>
              </a:rPr>
              <a:t>Помножити</a:t>
            </a:r>
            <a:r>
              <a:rPr lang="ru-RU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/>
              </a:rPr>
              <a:t>значення</a:t>
            </a:r>
            <a:r>
              <a:rPr lang="ru-RU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err="1">
                <a:solidFill>
                  <a:srgbClr val="181C27"/>
                </a:solidFill>
                <a:cs typeface="Calibri"/>
              </a:rPr>
              <a:t>пікселів</a:t>
            </a:r>
            <a:r>
              <a:rPr lang="ru-RU" dirty="0">
                <a:solidFill>
                  <a:srgbClr val="181C27"/>
                </a:solidFill>
                <a:cs typeface="Calibri"/>
              </a:rPr>
              <a:t> на </a:t>
            </a:r>
            <a:r>
              <a:rPr lang="ru-RU" err="1">
                <a:solidFill>
                  <a:srgbClr val="181C27"/>
                </a:solidFill>
                <a:cs typeface="Calibri"/>
              </a:rPr>
              <a:t>відповідні</a:t>
            </a:r>
            <a:r>
              <a:rPr lang="ru-RU">
                <a:solidFill>
                  <a:srgbClr val="181C27"/>
                </a:solidFill>
                <a:cs typeface="Calibri"/>
              </a:rPr>
              <a:t> ваги та знайти їх суму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.</a:t>
            </a:r>
            <a:endParaRPr lang="ru-RU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ru-RU" sz="2600" b="1">
                <a:solidFill>
                  <a:srgbClr val="181C27"/>
                </a:solidFill>
                <a:cs typeface="Calibri"/>
              </a:rPr>
              <a:t>4. </a:t>
            </a:r>
            <a:r>
              <a:rPr lang="ru-RU">
                <a:solidFill>
                  <a:srgbClr val="181C27"/>
                </a:solidFill>
                <a:cs typeface="Calibri"/>
              </a:rPr>
              <a:t>Записати отриману суму у </a:t>
            </a:r>
            <a:r>
              <a:rPr lang="ru-RU" dirty="0">
                <a:solidFill>
                  <a:srgbClr val="181C27"/>
                </a:solidFill>
                <a:cs typeface="Calibri"/>
              </a:rPr>
              <a:t>відповідне </a:t>
            </a:r>
            <a:r>
              <a:rPr lang="ru-RU" dirty="0" err="1">
                <a:solidFill>
                  <a:srgbClr val="181C27"/>
                </a:solidFill>
                <a:cs typeface="Calibri"/>
              </a:rPr>
              <a:t>місце</a:t>
            </a:r>
            <a:r>
              <a:rPr lang="ru-RU" dirty="0">
                <a:solidFill>
                  <a:srgbClr val="181C27"/>
                </a:solidFill>
                <a:cs typeface="Calibri"/>
              </a:rPr>
              <a:t> нового </a:t>
            </a:r>
            <a:r>
              <a:rPr lang="ru-RU" dirty="0" err="1">
                <a:solidFill>
                  <a:srgbClr val="181C27"/>
                </a:solidFill>
                <a:cs typeface="Calibri"/>
              </a:rPr>
              <a:t>зображення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. </a:t>
            </a:r>
            <a:endParaRPr lang="ru-RU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ru-RU" sz="2600" b="1">
                <a:solidFill>
                  <a:srgbClr val="181C27"/>
                </a:solidFill>
                <a:cs typeface="Calibri"/>
              </a:rPr>
              <a:t>5. </a:t>
            </a:r>
            <a:r>
              <a:rPr lang="ru-RU">
                <a:solidFill>
                  <a:srgbClr val="181C27"/>
                </a:solidFill>
                <a:cs typeface="Calibri"/>
              </a:rPr>
              <a:t>Повторити кроки 1-4 для кожного </a:t>
            </a:r>
            <a:r>
              <a:rPr lang="ru-RU" dirty="0">
                <a:solidFill>
                  <a:srgbClr val="181C27"/>
                </a:solidFill>
                <a:cs typeface="Calibri"/>
              </a:rPr>
              <a:t>пікселя </a:t>
            </a:r>
            <a:r>
              <a:rPr lang="ru-RU" dirty="0" err="1">
                <a:solidFill>
                  <a:srgbClr val="181C27"/>
                </a:solidFill>
                <a:cs typeface="Calibri"/>
              </a:rPr>
              <a:t>зображення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. </a:t>
            </a:r>
            <a:endParaRPr lang="ru-RU" dirty="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ru-RU" sz="2600" b="1">
                <a:solidFill>
                  <a:srgbClr val="181C27"/>
                </a:solidFill>
                <a:cs typeface="Calibri"/>
              </a:rPr>
              <a:t>6. </a:t>
            </a:r>
            <a:r>
              <a:rPr lang="ru-RU" sz="2600">
                <a:solidFill>
                  <a:srgbClr val="181C27"/>
                </a:solidFill>
                <a:cs typeface="Calibri"/>
              </a:rPr>
              <a:t>Завершити,коли всі пікселі зображення будуть оброблені. </a:t>
            </a:r>
            <a:endParaRPr lang="ru-RU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ru-RU" sz="2600" dirty="0" err="1">
                <a:solidFill>
                  <a:srgbClr val="181C27"/>
                </a:solidFill>
                <a:cs typeface="Calibri"/>
              </a:rPr>
              <a:t>Після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завершення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згорткової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фільтрації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маски 3х3, 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отримаєм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 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нове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зображення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, </a:t>
            </a:r>
            <a:r>
              <a:rPr lang="ru-RU" sz="2600">
                <a:solidFill>
                  <a:srgbClr val="181C27"/>
                </a:solidFill>
                <a:cs typeface="Calibri"/>
              </a:rPr>
              <a:t>яке відображатиме вплив фільтра на вихідне зображення. Зміна значень та  розташування ваг в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масці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дозволяє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виконувати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різні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операції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обробки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 </a:t>
            </a:r>
            <a:r>
              <a:rPr lang="ru-RU" sz="2600" dirty="0" err="1">
                <a:solidFill>
                  <a:srgbClr val="181C27"/>
                </a:solidFill>
                <a:cs typeface="Calibri"/>
              </a:rPr>
              <a:t>зображень</a:t>
            </a:r>
            <a:r>
              <a:rPr lang="ru-RU" sz="2600" dirty="0">
                <a:solidFill>
                  <a:srgbClr val="181C27"/>
                </a:solidFill>
                <a:cs typeface="Calibri"/>
              </a:rPr>
              <a:t>.</a:t>
            </a:r>
            <a:endParaRPr lang="ru-RU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553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11283-67FC-FAF3-2B9C-4B016DE3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3.1 та результат </a:t>
            </a:r>
            <a:r>
              <a:rPr lang="ru-RU" dirty="0" err="1">
                <a:ea typeface="Calibri Light"/>
                <a:cs typeface="Calibri Light"/>
              </a:rPr>
              <a:t>виконання.Зміна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яскравості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снимок экрана, линия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9F5EA64B-9611-789D-4D59-82C9933AF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605" y="1713566"/>
            <a:ext cx="9738378" cy="4351338"/>
          </a:xfrm>
        </p:spPr>
      </p:pic>
    </p:spTree>
    <p:extLst>
      <p:ext uri="{BB962C8B-B14F-4D97-AF65-F5344CB8AC3E}">
        <p14:creationId xmlns:p14="http://schemas.microsoft.com/office/powerpoint/2010/main" val="229454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3B3C7-7EE1-269F-59D0-FA37F76CF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512" y="-446356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снимок экрана, дисплей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53C68F6D-2950-2E9F-F295-D3D7182B5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59963"/>
            <a:ext cx="12188958" cy="6399831"/>
          </a:xfrm>
        </p:spPr>
      </p:pic>
    </p:spTree>
    <p:extLst>
      <p:ext uri="{BB962C8B-B14F-4D97-AF65-F5344CB8AC3E}">
        <p14:creationId xmlns:p14="http://schemas.microsoft.com/office/powerpoint/2010/main" val="98044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39F1B0-E9FD-FD12-EE0A-0F7DABAF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Приклад 3.1.1 </a:t>
            </a:r>
            <a:r>
              <a:rPr lang="ru-RU" dirty="0" err="1">
                <a:ea typeface="Calibri Light"/>
                <a:cs typeface="Calibri Light"/>
              </a:rPr>
              <a:t>тарезультат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виконання</a:t>
            </a:r>
            <a:r>
              <a:rPr lang="ru-RU" dirty="0">
                <a:ea typeface="Calibri Light"/>
                <a:cs typeface="Calibri Light"/>
              </a:rPr>
              <a:t> </a:t>
            </a:r>
            <a:br>
              <a:rPr lang="ru-RU" dirty="0">
                <a:ea typeface="Calibri Light"/>
                <a:cs typeface="Calibri Light"/>
              </a:rPr>
            </a:br>
            <a:r>
              <a:rPr lang="ru-RU" dirty="0">
                <a:ea typeface="Calibri Light"/>
                <a:cs typeface="Calibri Light"/>
              </a:rPr>
              <a:t> </a:t>
            </a:r>
            <a:r>
              <a:rPr lang="ru-RU" dirty="0" err="1">
                <a:ea typeface="Calibri Light"/>
                <a:cs typeface="Calibri Light"/>
              </a:rPr>
              <a:t>Зміна</a:t>
            </a:r>
            <a:r>
              <a:rPr lang="ru-RU" dirty="0">
                <a:ea typeface="Calibri Light"/>
                <a:cs typeface="Calibri Light"/>
              </a:rPr>
              <a:t> </a:t>
            </a:r>
            <a:r>
              <a:rPr lang="ru-RU" dirty="0" err="1">
                <a:ea typeface="Calibri Light"/>
                <a:cs typeface="Calibri Light"/>
              </a:rPr>
              <a:t>контрастності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снимок экрана, линия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6FD6399C-9224-99C4-3FE4-D33E6C884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782" y="1825625"/>
            <a:ext cx="9700435" cy="4351338"/>
          </a:xfrm>
        </p:spPr>
      </p:pic>
    </p:spTree>
    <p:extLst>
      <p:ext uri="{BB962C8B-B14F-4D97-AF65-F5344CB8AC3E}">
        <p14:creationId xmlns:p14="http://schemas.microsoft.com/office/powerpoint/2010/main" val="315870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0AB95-D25E-6603-D49B-8AEDF285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77" y="-466148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 </a:t>
            </a:r>
            <a:endParaRPr lang="ru-RU" dirty="0"/>
          </a:p>
        </p:txBody>
      </p:sp>
      <p:pic>
        <p:nvPicPr>
          <p:cNvPr id="7" name="Объект 6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C2FD068B-C9ED-A1FE-DF4D-62B8FD04D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40171"/>
            <a:ext cx="12188958" cy="6419623"/>
          </a:xfrm>
        </p:spPr>
      </p:pic>
    </p:spTree>
    <p:extLst>
      <p:ext uri="{BB962C8B-B14F-4D97-AF65-F5344CB8AC3E}">
        <p14:creationId xmlns:p14="http://schemas.microsoft.com/office/powerpoint/2010/main" val="328632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A7321-0BB5-B481-9A6D-34B6BBEF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Calibri Light"/>
              </a:rPr>
              <a:t>Приклад 3.2 та результат </a:t>
            </a:r>
            <a:r>
              <a:rPr lang="ru-RU" dirty="0" err="1">
                <a:cs typeface="Calibri Light"/>
              </a:rPr>
              <a:t>виконання.Гама-корекція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кольорового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зображення</a:t>
            </a:r>
            <a:r>
              <a:rPr lang="ru-RU" dirty="0">
                <a:cs typeface="Calibri Light"/>
              </a:rPr>
              <a:t>.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Красочность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A41214A0-D598-8B7C-9C5A-611F81DD4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155" y="1657392"/>
            <a:ext cx="5769560" cy="5202402"/>
          </a:xfrm>
        </p:spPr>
      </p:pic>
    </p:spTree>
    <p:extLst>
      <p:ext uri="{BB962C8B-B14F-4D97-AF65-F5344CB8AC3E}">
        <p14:creationId xmlns:p14="http://schemas.microsoft.com/office/powerpoint/2010/main" val="338592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93A03-1336-1CEE-B9B7-52AD6D03A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112" y="-4669"/>
            <a:ext cx="10582835" cy="1426415"/>
          </a:xfrm>
        </p:spPr>
        <p:txBody>
          <a:bodyPr>
            <a:normAutofit fontScale="90000"/>
          </a:bodyPr>
          <a:lstStyle/>
          <a:p>
            <a:r>
              <a:rPr lang="ru-RU" dirty="0">
                <a:cs typeface="Calibri Light"/>
              </a:rPr>
              <a:t>Гама-</a:t>
            </a:r>
            <a:r>
              <a:rPr lang="ru-RU" dirty="0" err="1">
                <a:cs typeface="Calibri Light"/>
              </a:rPr>
              <a:t>корекція</a:t>
            </a:r>
            <a:r>
              <a:rPr lang="ru-RU" dirty="0">
                <a:cs typeface="Calibri Light"/>
              </a:rPr>
              <a:t> </a:t>
            </a:r>
            <a:r>
              <a:rPr lang="ru-RU" dirty="0" err="1">
                <a:cs typeface="Calibri Light"/>
              </a:rPr>
              <a:t>кольорового</a:t>
            </a:r>
            <a:r>
              <a:rPr lang="ru-RU" dirty="0">
                <a:cs typeface="Calibri Light"/>
              </a:rPr>
              <a:t> </a:t>
            </a:r>
            <a:r>
              <a:rPr lang="ru-RU" dirty="0" err="1">
                <a:cs typeface="Calibri Light"/>
              </a:rPr>
              <a:t>зображення,зображення</a:t>
            </a:r>
            <a:r>
              <a:rPr lang="ru-RU" dirty="0">
                <a:cs typeface="Calibri Light"/>
              </a:rPr>
              <a:t> без гама-</a:t>
            </a:r>
            <a:r>
              <a:rPr lang="ru-RU" dirty="0" err="1">
                <a:cs typeface="Calibri Light"/>
              </a:rPr>
              <a:t>корекції</a:t>
            </a:r>
            <a:r>
              <a:rPr lang="ru-RU" dirty="0">
                <a:cs typeface="Calibri Light"/>
              </a:rPr>
              <a:t> та з нею.</a:t>
            </a: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лу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D934E88-BA16-4288-9EE9-ADABE4ED9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" y="1421486"/>
            <a:ext cx="12184447" cy="5438308"/>
          </a:xfrm>
        </p:spPr>
      </p:pic>
    </p:spTree>
    <p:extLst>
      <p:ext uri="{BB962C8B-B14F-4D97-AF65-F5344CB8AC3E}">
        <p14:creationId xmlns:p14="http://schemas.microsoft.com/office/powerpoint/2010/main" val="297460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8A039-6D76-6972-F637-F6F3F3B4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465" y="-419287"/>
            <a:ext cx="10515600" cy="1325563"/>
          </a:xfrm>
        </p:spPr>
        <p:txBody>
          <a:bodyPr/>
          <a:lstStyle/>
          <a:p>
            <a:r>
              <a:rPr lang="ru-RU" dirty="0">
                <a:ea typeface="Calibri Light"/>
                <a:cs typeface="Calibri Light"/>
              </a:rPr>
              <a:t>Код </a:t>
            </a:r>
            <a:r>
              <a:rPr lang="ru-RU" dirty="0" err="1">
                <a:ea typeface="Calibri Light"/>
                <a:cs typeface="Calibri Light"/>
              </a:rPr>
              <a:t>програми</a:t>
            </a:r>
            <a:r>
              <a:rPr lang="ru-RU" dirty="0">
                <a:ea typeface="Calibri Light"/>
                <a:cs typeface="Calibri Light"/>
              </a:rPr>
              <a:t>.</a:t>
            </a:r>
          </a:p>
        </p:txBody>
      </p:sp>
      <p:pic>
        <p:nvPicPr>
          <p:cNvPr id="4" name="Объект 3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69F4F3A-1A30-D134-B307-F9510ECB8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" y="480920"/>
            <a:ext cx="12184447" cy="6379602"/>
          </a:xfrm>
        </p:spPr>
      </p:pic>
    </p:spTree>
    <p:extLst>
      <p:ext uri="{BB962C8B-B14F-4D97-AF65-F5344CB8AC3E}">
        <p14:creationId xmlns:p14="http://schemas.microsoft.com/office/powerpoint/2010/main" val="69919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32D0C-F9A9-0036-71F0-ACE738DE7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994" y="-46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cs typeface="Calibri Light"/>
              </a:rPr>
              <a:t>Приклад 3.3 та результат </a:t>
            </a:r>
            <a:r>
              <a:rPr lang="ru-RU" dirty="0" err="1">
                <a:cs typeface="Calibri Light"/>
              </a:rPr>
              <a:t>виконання.Застосуванняметодів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цифрової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обробкизображень</a:t>
            </a:r>
            <a:r>
              <a:rPr lang="ru-RU" dirty="0">
                <a:cs typeface="Calibri Light"/>
              </a:rPr>
              <a:t>.</a:t>
            </a:r>
            <a:endParaRPr lang="ru-RU" dirty="0" err="1"/>
          </a:p>
        </p:txBody>
      </p:sp>
      <p:pic>
        <p:nvPicPr>
          <p:cNvPr id="5" name="Объект 4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0936ECB-45C3-61AB-30BE-914DA1265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758" y="1399803"/>
            <a:ext cx="6031896" cy="5415896"/>
          </a:xfrm>
        </p:spPr>
      </p:pic>
    </p:spTree>
    <p:extLst>
      <p:ext uri="{BB962C8B-B14F-4D97-AF65-F5344CB8AC3E}">
        <p14:creationId xmlns:p14="http://schemas.microsoft.com/office/powerpoint/2010/main" val="12143929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Лабораторна робота №3</vt:lpstr>
      <vt:lpstr>Приклад 3.1 та результат виконання.Зміна яскравості</vt:lpstr>
      <vt:lpstr>Код програми</vt:lpstr>
      <vt:lpstr>Приклад 3.1.1 тарезультат виконання   Зміна контрастності</vt:lpstr>
      <vt:lpstr>Код програми </vt:lpstr>
      <vt:lpstr>Приклад 3.2 та результат виконання.Гама-корекція кольорового зображення.</vt:lpstr>
      <vt:lpstr>Гама-корекція кольорового зображення,зображення без гама-корекції та з нею.</vt:lpstr>
      <vt:lpstr>Код програми.</vt:lpstr>
      <vt:lpstr>Приклад 3.3 та результат виконання.Застосуванняметодів цифрової обробкизображень.</vt:lpstr>
      <vt:lpstr>Код програми.</vt:lpstr>
      <vt:lpstr>Приклад 3.4 та результат виконання.Впровадження водяного знаку.</vt:lpstr>
      <vt:lpstr>Презентация PowerPoint</vt:lpstr>
      <vt:lpstr>Код програми Ч1</vt:lpstr>
      <vt:lpstr>Код програми Ч2</vt:lpstr>
      <vt:lpstr>Запитання для самоперевірки.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319</cp:revision>
  <dcterms:created xsi:type="dcterms:W3CDTF">2023-10-17T12:35:25Z</dcterms:created>
  <dcterms:modified xsi:type="dcterms:W3CDTF">2023-11-26T17:07:52Z</dcterms:modified>
</cp:coreProperties>
</file>